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160-4478-B5DA-D4DB7D05F6D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8160-4478-B5DA-D4DB7D05F6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60-4478-B5DA-D4DB7D05F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70B-43AE-8FD7-5DB969483D5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70B-43AE-8FD7-5DB969483D5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0B-43AE-8FD7-5DB969483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432-4A73-BE9C-A35A3DCCA5F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B432-4A73-BE9C-A35A3DCCA5F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2-4A73-BE9C-A35A3DCCA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871-44CF-AA34-1C6A58490F2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4871-44CF-AA34-1C6A58490F2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1-44CF-AA34-1C6A58490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E610-498B-8789-E075E3888F4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E610-498B-8789-E075E3888F4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10-498B-8789-E075E3888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0EEA-46F4-82A8-BED61335AD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EEA-46F4-82A8-BED61335AD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0EEA-46F4-82A8-BED61335AD3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0EEA-46F4-82A8-BED61335AD3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0EEA-46F4-82A8-BED61335AD3C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</c:v>
                </c:pt>
                <c:pt idx="1">
                  <c:v>75</c:v>
                </c:pt>
                <c:pt idx="2">
                  <c:v>95</c:v>
                </c:pt>
                <c:pt idx="3">
                  <c:v>75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EA-46F4-82A8-BED61335A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A6-4147-A01F-BD7E3786A7C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A6-4147-A01F-BD7E3786A7C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A6-4147-A01F-BD7E3786A7C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A6-4147-A01F-BD7E3786A7CF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45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A6-4147-A01F-BD7E3786A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7623392"/>
        <c:axId val="226888888"/>
      </c:barChart>
      <c:catAx>
        <c:axId val="5676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6888888"/>
        <c:crosses val="autoZero"/>
        <c:auto val="1"/>
        <c:lblAlgn val="ctr"/>
        <c:lblOffset val="100"/>
        <c:noMultiLvlLbl val="0"/>
      </c:catAx>
      <c:valAx>
        <c:axId val="226888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76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90ED425-C529-4A7E-AF69-18B09FEEE0E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65140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6E797-A291-4C5C-A861-D15F2FCFE8C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65140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CB3656A-A159-49E8-82E8-5BFFB36E3A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416394" y="1485000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7">
            <a:extLst>
              <a:ext uri="{FF2B5EF4-FFF2-40B4-BE49-F238E27FC236}">
                <a16:creationId xmlns:a16="http://schemas.microsoft.com/office/drawing/2014/main" id="{045DBF60-8899-47BD-AD60-7798BE7334E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139AEE49-A853-440A-BAE8-45ACC767627B}"/>
              </a:ext>
            </a:extLst>
          </p:cNvPr>
          <p:cNvGrpSpPr/>
          <p:nvPr userDrawn="1"/>
        </p:nvGrpSpPr>
        <p:grpSpPr>
          <a:xfrm>
            <a:off x="6394325" y="1394605"/>
            <a:ext cx="5179940" cy="2846026"/>
            <a:chOff x="-548507" y="477868"/>
            <a:chExt cx="11570449" cy="6357177"/>
          </a:xfrm>
        </p:grpSpPr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DFD13E8F-17DD-4D1F-8EB0-46CDB245AF3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ECB0BEFC-B3B4-4197-AD4B-8834371C51D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829D2832-88C3-4F22-8F09-5857C305367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45963287-5D3B-4819-95D6-50B3245D9E8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E66990F4-D028-4610-8208-0F6130CCED0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27AB6A6D-7648-4DF0-8D6D-3E432A8DB4E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" name="Rectangle: Rounded Corners 14">
                <a:extLst>
                  <a:ext uri="{FF2B5EF4-FFF2-40B4-BE49-F238E27FC236}">
                    <a16:creationId xmlns:a16="http://schemas.microsoft.com/office/drawing/2014/main" id="{DED79DB2-2B9F-404D-AB79-5CCC7BFFD82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5">
                <a:extLst>
                  <a:ext uri="{FF2B5EF4-FFF2-40B4-BE49-F238E27FC236}">
                    <a16:creationId xmlns:a16="http://schemas.microsoft.com/office/drawing/2014/main" id="{239AA2B2-0AA8-4454-8023-C68FEFE16BC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9EF1FE0D-7A4F-442C-9556-64E41AE436A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4" name="Rectangle: Rounded Corners 12">
                <a:extLst>
                  <a:ext uri="{FF2B5EF4-FFF2-40B4-BE49-F238E27FC236}">
                    <a16:creationId xmlns:a16="http://schemas.microsoft.com/office/drawing/2014/main" id="{3CEC0FC8-9598-4670-8CDC-C85502F2AD9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3">
                <a:extLst>
                  <a:ext uri="{FF2B5EF4-FFF2-40B4-BE49-F238E27FC236}">
                    <a16:creationId xmlns:a16="http://schemas.microsoft.com/office/drawing/2014/main" id="{73D4C683-A7A6-4905-8454-28BCC73E2D5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6DD182B4-66FE-4A4F-8E18-894FC958179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7564506E-7219-4ED4-8ED1-6D8B49B632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0267" y="1554450"/>
            <a:ext cx="3814976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93A6CA3-825E-444B-B5BB-866CB77A1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B86733F-3A4F-426D-AE1E-33203952FD7B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54AE734-B5D7-48A6-8C98-758CABD07934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DD37D158-47AC-4588-B84D-86098AAC3EC0}"/>
              </a:ext>
            </a:extLst>
          </p:cNvPr>
          <p:cNvGrpSpPr/>
          <p:nvPr userDrawn="1"/>
        </p:nvGrpSpPr>
        <p:grpSpPr>
          <a:xfrm>
            <a:off x="4818615" y="1597888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8EF17994-0314-4AAD-9573-088A1FC8D709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F1E07EF6-EB3A-4FE8-9B05-EEE51EB6A55B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E3CFD428-29E0-46FA-8ACE-F29E031F66B9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50D97A00-F113-422E-9B4F-EB1B2D0AAEBA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12FEAF74-6F90-4E53-A242-CB2C0C46A994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F6F8DB2-D57D-45E8-BE86-2526FED7524D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611524D0-6828-4540-84F5-C629471449B0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A2F0732-391E-4051-8197-DB20F6369FA4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C174585A-CB3F-48ED-8566-CB8723C72F46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3BF392BA-E0CC-4E18-A89D-56720DB0AC25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36609DBE-7394-459B-B8C1-3BED5357B6DC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2D5A3A03-EBA8-47D5-8D87-CDC783638F05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">
              <a:extLst>
                <a:ext uri="{FF2B5EF4-FFF2-40B4-BE49-F238E27FC236}">
                  <a16:creationId xmlns:a16="http://schemas.microsoft.com/office/drawing/2014/main" id="{01F795CE-BCC0-421E-8B64-DB8C98DDCCFA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20" name="Oval 26">
                <a:extLst>
                  <a:ext uri="{FF2B5EF4-FFF2-40B4-BE49-F238E27FC236}">
                    <a16:creationId xmlns:a16="http://schemas.microsoft.com/office/drawing/2014/main" id="{E7C82521-68A5-4AD6-B153-510CF1C94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7">
                <a:extLst>
                  <a:ext uri="{FF2B5EF4-FFF2-40B4-BE49-F238E27FC236}">
                    <a16:creationId xmlns:a16="http://schemas.microsoft.com/office/drawing/2014/main" id="{3646B0C0-B0B6-470B-B239-D03EFDBD5A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8">
                <a:extLst>
                  <a:ext uri="{FF2B5EF4-FFF2-40B4-BE49-F238E27FC236}">
                    <a16:creationId xmlns:a16="http://schemas.microsoft.com/office/drawing/2014/main" id="{96011A60-26E9-4FDE-A82F-924235C7B34A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9">
                <a:extLst>
                  <a:ext uri="{FF2B5EF4-FFF2-40B4-BE49-F238E27FC236}">
                    <a16:creationId xmlns:a16="http://schemas.microsoft.com/office/drawing/2014/main" id="{8ADB457E-A38A-495F-923A-A30821E30506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017F9FB5-D48B-43CD-9A36-AD02E7727757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B4028642-FE64-47D7-9BF2-D41619B4251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903957" y="1713872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D43817B-5328-4871-9BB4-BE73A0056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E0F04A9-324A-412E-9BC7-8CD534C4914B}"/>
              </a:ext>
            </a:extLst>
          </p:cNvPr>
          <p:cNvSpPr/>
          <p:nvPr userDrawn="1"/>
        </p:nvSpPr>
        <p:spPr>
          <a:xfrm>
            <a:off x="0" y="3060334"/>
            <a:ext cx="8016213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79E58C4-670B-4F31-AEA7-CB0293A70C1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16213" y="0"/>
            <a:ext cx="417578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012E69C-9DEE-4D3A-8638-8DC200D4C6E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8016213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그림 개체 틀 6">
            <a:extLst>
              <a:ext uri="{FF2B5EF4-FFF2-40B4-BE49-F238E27FC236}">
                <a16:creationId xmlns:a16="http://schemas.microsoft.com/office/drawing/2014/main" id="{74658C02-958E-444E-880C-2312F6E669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4207" y="319659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7" name="그림 개체 틀 7">
            <a:extLst>
              <a:ext uri="{FF2B5EF4-FFF2-40B4-BE49-F238E27FC236}">
                <a16:creationId xmlns:a16="http://schemas.microsoft.com/office/drawing/2014/main" id="{AE18A0F9-7962-4ABE-A84B-18204EBBBE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2381" y="2322998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8">
            <a:extLst>
              <a:ext uri="{FF2B5EF4-FFF2-40B4-BE49-F238E27FC236}">
                <a16:creationId xmlns:a16="http://schemas.microsoft.com/office/drawing/2014/main" id="{0E0953DD-D212-45B6-A1FC-758EDCD7935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04207" y="4326337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3">
            <a:extLst>
              <a:ext uri="{FF2B5EF4-FFF2-40B4-BE49-F238E27FC236}">
                <a16:creationId xmlns:a16="http://schemas.microsoft.com/office/drawing/2014/main" id="{82E95DE4-47F5-46F8-BFAF-1DA89AD138B0}"/>
              </a:ext>
            </a:extLst>
          </p:cNvPr>
          <p:cNvSpPr/>
          <p:nvPr userDrawn="1"/>
        </p:nvSpPr>
        <p:spPr>
          <a:xfrm>
            <a:off x="404812" y="1100227"/>
            <a:ext cx="11382375" cy="4705350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4B46A0F8-9E46-4545-8607-D5D78CA437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23902"/>
            <a:ext cx="41080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6241A847-C69C-4F46-A073-F4F9F9BC0DBE}"/>
              </a:ext>
            </a:extLst>
          </p:cNvPr>
          <p:cNvGrpSpPr/>
          <p:nvPr/>
        </p:nvGrpSpPr>
        <p:grpSpPr>
          <a:xfrm>
            <a:off x="-62144" y="5069625"/>
            <a:ext cx="12192000" cy="1593787"/>
            <a:chOff x="-501914" y="2727611"/>
            <a:chExt cx="11984686" cy="1593787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515B5126-44E4-4CC3-AC4B-1A7108E02CB3}"/>
                </a:ext>
              </a:extLst>
            </p:cNvPr>
            <p:cNvSpPr txBox="1"/>
            <p:nvPr/>
          </p:nvSpPr>
          <p:spPr>
            <a:xfrm>
              <a:off x="-501911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372BEF-4BD8-479C-8D76-2BC5537200E1}"/>
                </a:ext>
              </a:extLst>
            </p:cNvPr>
            <p:cNvSpPr txBox="1"/>
            <p:nvPr/>
          </p:nvSpPr>
          <p:spPr>
            <a:xfrm>
              <a:off x="-501914" y="272761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96D403-1778-4B2F-B1E9-0670E035F1EC}"/>
                </a:ext>
              </a:extLst>
            </p:cNvPr>
            <p:cNvSpPr txBox="1"/>
            <p:nvPr/>
          </p:nvSpPr>
          <p:spPr>
            <a:xfrm>
              <a:off x="-501914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B6C7F7E5-38C7-4D06-A925-AD9D522A0ECC}"/>
              </a:ext>
            </a:extLst>
          </p:cNvPr>
          <p:cNvSpPr/>
          <p:nvPr/>
        </p:nvSpPr>
        <p:spPr>
          <a:xfrm>
            <a:off x="5176986" y="4638113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63CA48-221A-48FC-BEB3-0B28515C30F6}"/>
              </a:ext>
            </a:extLst>
          </p:cNvPr>
          <p:cNvSpPr txBox="1"/>
          <p:nvPr/>
        </p:nvSpPr>
        <p:spPr>
          <a:xfrm>
            <a:off x="3305365" y="1691248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90D3968-0776-4902-86AD-C7A5A35F8517}"/>
              </a:ext>
            </a:extLst>
          </p:cNvPr>
          <p:cNvSpPr txBox="1"/>
          <p:nvPr/>
        </p:nvSpPr>
        <p:spPr>
          <a:xfrm>
            <a:off x="3305364" y="2170208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61" name="Group 6">
            <a:extLst>
              <a:ext uri="{FF2B5EF4-FFF2-40B4-BE49-F238E27FC236}">
                <a16:creationId xmlns:a16="http://schemas.microsoft.com/office/drawing/2014/main" id="{AD2AF24A-5087-417E-8435-FCD239C14233}"/>
              </a:ext>
            </a:extLst>
          </p:cNvPr>
          <p:cNvGrpSpPr/>
          <p:nvPr/>
        </p:nvGrpSpPr>
        <p:grpSpPr>
          <a:xfrm>
            <a:off x="3691927" y="2561271"/>
            <a:ext cx="7370279" cy="1410261"/>
            <a:chOff x="3233244" y="3482612"/>
            <a:chExt cx="10251725" cy="1961610"/>
          </a:xfrm>
        </p:grpSpPr>
        <p:graphicFrame>
          <p:nvGraphicFramePr>
            <p:cNvPr id="62" name="Chart 7">
              <a:extLst>
                <a:ext uri="{FF2B5EF4-FFF2-40B4-BE49-F238E27FC236}">
                  <a16:creationId xmlns:a16="http://schemas.microsoft.com/office/drawing/2014/main" id="{EA533A8A-1B1A-4624-B3D0-1FCF395311F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40639964"/>
                </p:ext>
              </p:extLst>
            </p:nvPr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3" name="Chart 8">
              <a:extLst>
                <a:ext uri="{FF2B5EF4-FFF2-40B4-BE49-F238E27FC236}">
                  <a16:creationId xmlns:a16="http://schemas.microsoft.com/office/drawing/2014/main" id="{838CE727-3D17-4F85-B62D-C4D65878AFB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3838117"/>
                </p:ext>
              </p:extLst>
            </p:nvPr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4" name="Chart 9">
              <a:extLst>
                <a:ext uri="{FF2B5EF4-FFF2-40B4-BE49-F238E27FC236}">
                  <a16:creationId xmlns:a16="http://schemas.microsoft.com/office/drawing/2014/main" id="{E09B0A80-5B97-43D3-99AD-9D45AC8F1A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65077372"/>
                </p:ext>
              </p:extLst>
            </p:nvPr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5" name="Chart 10">
              <a:extLst>
                <a:ext uri="{FF2B5EF4-FFF2-40B4-BE49-F238E27FC236}">
                  <a16:creationId xmlns:a16="http://schemas.microsoft.com/office/drawing/2014/main" id="{A025ACF1-21C4-4B59-ADB6-DC3AC8CEABF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4305052"/>
                </p:ext>
              </p:extLst>
            </p:nvPr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66" name="Chart 11">
              <a:extLst>
                <a:ext uri="{FF2B5EF4-FFF2-40B4-BE49-F238E27FC236}">
                  <a16:creationId xmlns:a16="http://schemas.microsoft.com/office/drawing/2014/main" id="{4D0B57C8-883B-4166-8C96-468978AA961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62655582"/>
                </p:ext>
              </p:extLst>
            </p:nvPr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F293848-26A9-433B-8D61-9793694C6987}"/>
                </a:ext>
              </a:extLst>
            </p:cNvPr>
            <p:cNvSpPr txBox="1"/>
            <p:nvPr/>
          </p:nvSpPr>
          <p:spPr>
            <a:xfrm>
              <a:off x="360066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67%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801B8D4-CA69-4579-B701-CDC30BC1B84E}"/>
                </a:ext>
              </a:extLst>
            </p:cNvPr>
            <p:cNvSpPr txBox="1"/>
            <p:nvPr/>
          </p:nvSpPr>
          <p:spPr>
            <a:xfrm>
              <a:off x="12063390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90%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36A8790-B52F-4160-88DA-634483460EB2}"/>
                </a:ext>
              </a:extLst>
            </p:cNvPr>
            <p:cNvSpPr txBox="1"/>
            <p:nvPr/>
          </p:nvSpPr>
          <p:spPr>
            <a:xfrm>
              <a:off x="571634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43%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FBD21A7-705C-4B67-83D1-C1AD7749CE5D}"/>
                </a:ext>
              </a:extLst>
            </p:cNvPr>
            <p:cNvSpPr txBox="1"/>
            <p:nvPr/>
          </p:nvSpPr>
          <p:spPr>
            <a:xfrm>
              <a:off x="783202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78%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922E8D-E121-43BA-AEF9-C7A441F51BFC}"/>
                </a:ext>
              </a:extLst>
            </p:cNvPr>
            <p:cNvSpPr txBox="1"/>
            <p:nvPr/>
          </p:nvSpPr>
          <p:spPr>
            <a:xfrm>
              <a:off x="9947708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72" name="Rectangle 26">
            <a:extLst>
              <a:ext uri="{FF2B5EF4-FFF2-40B4-BE49-F238E27FC236}">
                <a16:creationId xmlns:a16="http://schemas.microsoft.com/office/drawing/2014/main" id="{0E300E96-2B57-4F1C-8381-E8D73EAA0135}"/>
              </a:ext>
            </a:extLst>
          </p:cNvPr>
          <p:cNvSpPr/>
          <p:nvPr/>
        </p:nvSpPr>
        <p:spPr>
          <a:xfrm>
            <a:off x="3460285" y="4062344"/>
            <a:ext cx="2088000" cy="87087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3" name="Group 27">
            <a:extLst>
              <a:ext uri="{FF2B5EF4-FFF2-40B4-BE49-F238E27FC236}">
                <a16:creationId xmlns:a16="http://schemas.microsoft.com/office/drawing/2014/main" id="{53DC5D15-5C94-40C6-911A-CCE1FB594909}"/>
              </a:ext>
            </a:extLst>
          </p:cNvPr>
          <p:cNvGrpSpPr/>
          <p:nvPr/>
        </p:nvGrpSpPr>
        <p:grpSpPr>
          <a:xfrm>
            <a:off x="3641490" y="4153929"/>
            <a:ext cx="1724174" cy="687702"/>
            <a:chOff x="867339" y="4843642"/>
            <a:chExt cx="1368152" cy="687702"/>
          </a:xfrm>
        </p:grpSpPr>
        <p:sp>
          <p:nvSpPr>
            <p:cNvPr id="74" name="Rectangle 28">
              <a:extLst>
                <a:ext uri="{FF2B5EF4-FFF2-40B4-BE49-F238E27FC236}">
                  <a16:creationId xmlns:a16="http://schemas.microsoft.com/office/drawing/2014/main" id="{7ED5943C-7A69-480F-8AB6-9FAF81FB0988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6517731-EC6C-4DCC-91BB-9CF05AF490F3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6" name="Rectangle 30">
            <a:extLst>
              <a:ext uri="{FF2B5EF4-FFF2-40B4-BE49-F238E27FC236}">
                <a16:creationId xmlns:a16="http://schemas.microsoft.com/office/drawing/2014/main" id="{8CD300F7-4018-43C3-940D-DD84D1E93816}"/>
              </a:ext>
            </a:extLst>
          </p:cNvPr>
          <p:cNvSpPr/>
          <p:nvPr/>
        </p:nvSpPr>
        <p:spPr>
          <a:xfrm>
            <a:off x="6217245" y="4062344"/>
            <a:ext cx="2088000" cy="87087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7" name="Group 31">
            <a:extLst>
              <a:ext uri="{FF2B5EF4-FFF2-40B4-BE49-F238E27FC236}">
                <a16:creationId xmlns:a16="http://schemas.microsoft.com/office/drawing/2014/main" id="{33004495-FE7B-4EB7-821F-90F8E92D0CD4}"/>
              </a:ext>
            </a:extLst>
          </p:cNvPr>
          <p:cNvGrpSpPr/>
          <p:nvPr/>
        </p:nvGrpSpPr>
        <p:grpSpPr>
          <a:xfrm>
            <a:off x="6399158" y="4153929"/>
            <a:ext cx="1724174" cy="687702"/>
            <a:chOff x="867339" y="4843642"/>
            <a:chExt cx="1368152" cy="687702"/>
          </a:xfrm>
        </p:grpSpPr>
        <p:sp>
          <p:nvSpPr>
            <p:cNvPr id="78" name="Rectangle 32">
              <a:extLst>
                <a:ext uri="{FF2B5EF4-FFF2-40B4-BE49-F238E27FC236}">
                  <a16:creationId xmlns:a16="http://schemas.microsoft.com/office/drawing/2014/main" id="{6D414BCB-8C36-4792-98E0-8F1F7185ADD3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07B8809-16F8-473F-B7E3-7A2FB926BF3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0" name="Rectangle 34">
            <a:extLst>
              <a:ext uri="{FF2B5EF4-FFF2-40B4-BE49-F238E27FC236}">
                <a16:creationId xmlns:a16="http://schemas.microsoft.com/office/drawing/2014/main" id="{21296DDA-9F48-40A8-A256-0353663C4477}"/>
              </a:ext>
            </a:extLst>
          </p:cNvPr>
          <p:cNvSpPr/>
          <p:nvPr/>
        </p:nvSpPr>
        <p:spPr>
          <a:xfrm>
            <a:off x="8974206" y="4062344"/>
            <a:ext cx="2088000" cy="870873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35">
            <a:extLst>
              <a:ext uri="{FF2B5EF4-FFF2-40B4-BE49-F238E27FC236}">
                <a16:creationId xmlns:a16="http://schemas.microsoft.com/office/drawing/2014/main" id="{6AAB9BCE-0619-4921-9E39-45CACE969421}"/>
              </a:ext>
            </a:extLst>
          </p:cNvPr>
          <p:cNvGrpSpPr/>
          <p:nvPr/>
        </p:nvGrpSpPr>
        <p:grpSpPr>
          <a:xfrm>
            <a:off x="9156119" y="4153929"/>
            <a:ext cx="1724174" cy="687702"/>
            <a:chOff x="867339" y="4843642"/>
            <a:chExt cx="1368152" cy="687702"/>
          </a:xfrm>
        </p:grpSpPr>
        <p:sp>
          <p:nvSpPr>
            <p:cNvPr id="82" name="Rectangle 36">
              <a:extLst>
                <a:ext uri="{FF2B5EF4-FFF2-40B4-BE49-F238E27FC236}">
                  <a16:creationId xmlns:a16="http://schemas.microsoft.com/office/drawing/2014/main" id="{846BA537-2E6B-48D5-A563-7A13F8747D5E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B63E471-7482-4AA4-BE04-D9C9994E6EA0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41">
            <a:extLst>
              <a:ext uri="{FF2B5EF4-FFF2-40B4-BE49-F238E27FC236}">
                <a16:creationId xmlns:a16="http://schemas.microsoft.com/office/drawing/2014/main" id="{C470BC69-2B95-48BE-AEAB-7E8551BC9AEB}"/>
              </a:ext>
            </a:extLst>
          </p:cNvPr>
          <p:cNvGrpSpPr/>
          <p:nvPr/>
        </p:nvGrpSpPr>
        <p:grpSpPr>
          <a:xfrm>
            <a:off x="3641490" y="5313243"/>
            <a:ext cx="1724174" cy="687702"/>
            <a:chOff x="867339" y="4843642"/>
            <a:chExt cx="1368152" cy="687702"/>
          </a:xfrm>
        </p:grpSpPr>
        <p:sp>
          <p:nvSpPr>
            <p:cNvPr id="85" name="Rectangle 42">
              <a:extLst>
                <a:ext uri="{FF2B5EF4-FFF2-40B4-BE49-F238E27FC236}">
                  <a16:creationId xmlns:a16="http://schemas.microsoft.com/office/drawing/2014/main" id="{8BE2129D-C1FE-47FB-9946-AE1C08BB7F01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E7C7A1C-38C6-4BF6-9041-0A73180EBB9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7" name="Rectangle 44">
            <a:extLst>
              <a:ext uri="{FF2B5EF4-FFF2-40B4-BE49-F238E27FC236}">
                <a16:creationId xmlns:a16="http://schemas.microsoft.com/office/drawing/2014/main" id="{0A3FE5D9-6AA5-47E0-9A12-9F0BBA776FCA}"/>
              </a:ext>
            </a:extLst>
          </p:cNvPr>
          <p:cNvSpPr/>
          <p:nvPr/>
        </p:nvSpPr>
        <p:spPr>
          <a:xfrm>
            <a:off x="6230394" y="5202696"/>
            <a:ext cx="2088000" cy="870873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8" name="Group 45">
            <a:extLst>
              <a:ext uri="{FF2B5EF4-FFF2-40B4-BE49-F238E27FC236}">
                <a16:creationId xmlns:a16="http://schemas.microsoft.com/office/drawing/2014/main" id="{3DFE0887-DC45-4818-A42A-34C5B9904A06}"/>
              </a:ext>
            </a:extLst>
          </p:cNvPr>
          <p:cNvGrpSpPr/>
          <p:nvPr/>
        </p:nvGrpSpPr>
        <p:grpSpPr>
          <a:xfrm>
            <a:off x="6399158" y="5313243"/>
            <a:ext cx="1724174" cy="687702"/>
            <a:chOff x="867339" y="4843642"/>
            <a:chExt cx="1368152" cy="687702"/>
          </a:xfrm>
        </p:grpSpPr>
        <p:sp>
          <p:nvSpPr>
            <p:cNvPr id="89" name="Rectangle 46">
              <a:extLst>
                <a:ext uri="{FF2B5EF4-FFF2-40B4-BE49-F238E27FC236}">
                  <a16:creationId xmlns:a16="http://schemas.microsoft.com/office/drawing/2014/main" id="{CB98F0A0-E370-4B2B-961A-B9E3081C25BE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4997ABB-7FA8-46AB-B2FB-AC55F2F856EC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Rectangle 48">
            <a:extLst>
              <a:ext uri="{FF2B5EF4-FFF2-40B4-BE49-F238E27FC236}">
                <a16:creationId xmlns:a16="http://schemas.microsoft.com/office/drawing/2014/main" id="{BFFF41F7-9F60-48F3-BBCE-636A9ADB65B6}"/>
              </a:ext>
            </a:extLst>
          </p:cNvPr>
          <p:cNvSpPr/>
          <p:nvPr/>
        </p:nvSpPr>
        <p:spPr>
          <a:xfrm>
            <a:off x="8974206" y="5202696"/>
            <a:ext cx="2088000" cy="870873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Group 49">
            <a:extLst>
              <a:ext uri="{FF2B5EF4-FFF2-40B4-BE49-F238E27FC236}">
                <a16:creationId xmlns:a16="http://schemas.microsoft.com/office/drawing/2014/main" id="{94B707B4-77A2-4DCA-BF33-052DBDCBBD01}"/>
              </a:ext>
            </a:extLst>
          </p:cNvPr>
          <p:cNvGrpSpPr/>
          <p:nvPr/>
        </p:nvGrpSpPr>
        <p:grpSpPr>
          <a:xfrm>
            <a:off x="9156119" y="5313243"/>
            <a:ext cx="1724174" cy="687702"/>
            <a:chOff x="867339" y="4843642"/>
            <a:chExt cx="1368152" cy="687702"/>
          </a:xfrm>
        </p:grpSpPr>
        <p:sp>
          <p:nvSpPr>
            <p:cNvPr id="93" name="Rectangle 50">
              <a:extLst>
                <a:ext uri="{FF2B5EF4-FFF2-40B4-BE49-F238E27FC236}">
                  <a16:creationId xmlns:a16="http://schemas.microsoft.com/office/drawing/2014/main" id="{8AE3E9BD-F4A2-49F8-BE18-AC72B9618FA5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D5FE22E-9A6A-4259-852E-93FED6DB88C8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5" name="Straight Arrow Connector 52">
            <a:extLst>
              <a:ext uri="{FF2B5EF4-FFF2-40B4-BE49-F238E27FC236}">
                <a16:creationId xmlns:a16="http://schemas.microsoft.com/office/drawing/2014/main" id="{4E0B5232-4846-47F2-8EEF-AF3748F6B048}"/>
              </a:ext>
            </a:extLst>
          </p:cNvPr>
          <p:cNvCxnSpPr>
            <a:cxnSpLocks/>
          </p:cNvCxnSpPr>
          <p:nvPr/>
        </p:nvCxnSpPr>
        <p:spPr>
          <a:xfrm flipH="1">
            <a:off x="5721500" y="5638132"/>
            <a:ext cx="334973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53">
            <a:extLst>
              <a:ext uri="{FF2B5EF4-FFF2-40B4-BE49-F238E27FC236}">
                <a16:creationId xmlns:a16="http://schemas.microsoft.com/office/drawing/2014/main" id="{5CD86029-885D-4D13-92A7-D4FC28C29CB3}"/>
              </a:ext>
            </a:extLst>
          </p:cNvPr>
          <p:cNvCxnSpPr>
            <a:cxnSpLocks/>
          </p:cNvCxnSpPr>
          <p:nvPr/>
        </p:nvCxnSpPr>
        <p:spPr>
          <a:xfrm flipH="1">
            <a:off x="8492316" y="5638132"/>
            <a:ext cx="307968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54">
            <a:extLst>
              <a:ext uri="{FF2B5EF4-FFF2-40B4-BE49-F238E27FC236}">
                <a16:creationId xmlns:a16="http://schemas.microsoft.com/office/drawing/2014/main" id="{8DDA36AE-E256-4D91-B0D0-39B199B19234}"/>
              </a:ext>
            </a:extLst>
          </p:cNvPr>
          <p:cNvCxnSpPr/>
          <p:nvPr/>
        </p:nvCxnSpPr>
        <p:spPr>
          <a:xfrm>
            <a:off x="10021686" y="4971885"/>
            <a:ext cx="11104" cy="243138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55">
            <a:extLst>
              <a:ext uri="{FF2B5EF4-FFF2-40B4-BE49-F238E27FC236}">
                <a16:creationId xmlns:a16="http://schemas.microsoft.com/office/drawing/2014/main" id="{12EFA869-0596-4A8A-AEC6-A66B8D7FFE6B}"/>
              </a:ext>
            </a:extLst>
          </p:cNvPr>
          <p:cNvCxnSpPr>
            <a:cxnSpLocks/>
          </p:cNvCxnSpPr>
          <p:nvPr/>
        </p:nvCxnSpPr>
        <p:spPr>
          <a:xfrm>
            <a:off x="5707973" y="4497780"/>
            <a:ext cx="354246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56">
            <a:extLst>
              <a:ext uri="{FF2B5EF4-FFF2-40B4-BE49-F238E27FC236}">
                <a16:creationId xmlns:a16="http://schemas.microsoft.com/office/drawing/2014/main" id="{BDD13ABE-2D32-4D9C-B049-221D6776BC85}"/>
              </a:ext>
            </a:extLst>
          </p:cNvPr>
          <p:cNvCxnSpPr>
            <a:cxnSpLocks/>
          </p:cNvCxnSpPr>
          <p:nvPr/>
        </p:nvCxnSpPr>
        <p:spPr>
          <a:xfrm>
            <a:off x="8464933" y="4497780"/>
            <a:ext cx="354246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aphic 13">
            <a:extLst>
              <a:ext uri="{FF2B5EF4-FFF2-40B4-BE49-F238E27FC236}">
                <a16:creationId xmlns:a16="http://schemas.microsoft.com/office/drawing/2014/main" id="{440B336D-63A3-4459-B80E-231E5AC14DB4}"/>
              </a:ext>
            </a:extLst>
          </p:cNvPr>
          <p:cNvGrpSpPr/>
          <p:nvPr/>
        </p:nvGrpSpPr>
        <p:grpSpPr>
          <a:xfrm>
            <a:off x="718239" y="1459390"/>
            <a:ext cx="1773604" cy="4936835"/>
            <a:chOff x="4864100" y="2822346"/>
            <a:chExt cx="1449846" cy="4035653"/>
          </a:xfrm>
        </p:grpSpPr>
        <p:sp>
          <p:nvSpPr>
            <p:cNvPr id="101" name="Freeform: Shape 60">
              <a:extLst>
                <a:ext uri="{FF2B5EF4-FFF2-40B4-BE49-F238E27FC236}">
                  <a16:creationId xmlns:a16="http://schemas.microsoft.com/office/drawing/2014/main" id="{5F3FFE72-A166-44D3-89A4-1AD36BDEA3C8}"/>
                </a:ext>
              </a:extLst>
            </p:cNvPr>
            <p:cNvSpPr/>
            <p:nvPr/>
          </p:nvSpPr>
          <p:spPr>
            <a:xfrm>
              <a:off x="4863960" y="2822310"/>
              <a:ext cx="1449254" cy="4035615"/>
            </a:xfrm>
            <a:custGeom>
              <a:avLst/>
              <a:gdLst>
                <a:gd name="connsiteX0" fmla="*/ 1403464 w 1449254"/>
                <a:gd name="connsiteY0" fmla="*/ 1375259 h 4035615"/>
                <a:gd name="connsiteX1" fmla="*/ 1391506 w 1449254"/>
                <a:gd name="connsiteY1" fmla="*/ 1347794 h 4035615"/>
                <a:gd name="connsiteX2" fmla="*/ 1367517 w 1449254"/>
                <a:gd name="connsiteY2" fmla="*/ 926853 h 4035615"/>
                <a:gd name="connsiteX3" fmla="*/ 1331158 w 1449254"/>
                <a:gd name="connsiteY3" fmla="*/ 710796 h 4035615"/>
                <a:gd name="connsiteX4" fmla="*/ 1308215 w 1449254"/>
                <a:gd name="connsiteY4" fmla="*/ 688674 h 4035615"/>
                <a:gd name="connsiteX5" fmla="*/ 1072503 w 1449254"/>
                <a:gd name="connsiteY5" fmla="*/ 618387 h 4035615"/>
                <a:gd name="connsiteX6" fmla="*/ 994293 w 1449254"/>
                <a:gd name="connsiteY6" fmla="*/ 575601 h 4035615"/>
                <a:gd name="connsiteX7" fmla="*/ 990893 w 1449254"/>
                <a:gd name="connsiteY7" fmla="*/ 577171 h 4035615"/>
                <a:gd name="connsiteX8" fmla="*/ 984877 w 1449254"/>
                <a:gd name="connsiteY8" fmla="*/ 570744 h 4035615"/>
                <a:gd name="connsiteX9" fmla="*/ 999301 w 1449254"/>
                <a:gd name="connsiteY9" fmla="*/ 545371 h 4035615"/>
                <a:gd name="connsiteX10" fmla="*/ 1026242 w 1449254"/>
                <a:gd name="connsiteY10" fmla="*/ 508602 h 4035615"/>
                <a:gd name="connsiteX11" fmla="*/ 1038312 w 1449254"/>
                <a:gd name="connsiteY11" fmla="*/ 445825 h 4035615"/>
                <a:gd name="connsiteX12" fmla="*/ 1056323 w 1449254"/>
                <a:gd name="connsiteY12" fmla="*/ 385104 h 4035615"/>
                <a:gd name="connsiteX13" fmla="*/ 1065851 w 1449254"/>
                <a:gd name="connsiteY13" fmla="*/ 246621 h 4035615"/>
                <a:gd name="connsiteX14" fmla="*/ 1079117 w 1449254"/>
                <a:gd name="connsiteY14" fmla="*/ 217661 h 4035615"/>
                <a:gd name="connsiteX15" fmla="*/ 1066748 w 1449254"/>
                <a:gd name="connsiteY15" fmla="*/ 80337 h 4035615"/>
                <a:gd name="connsiteX16" fmla="*/ 998142 w 1449254"/>
                <a:gd name="connsiteY16" fmla="*/ 17897 h 4035615"/>
                <a:gd name="connsiteX17" fmla="*/ 876288 w 1449254"/>
                <a:gd name="connsiteY17" fmla="*/ 409 h 4035615"/>
                <a:gd name="connsiteX18" fmla="*/ 700139 w 1449254"/>
                <a:gd name="connsiteY18" fmla="*/ 88109 h 4035615"/>
                <a:gd name="connsiteX19" fmla="*/ 682091 w 1449254"/>
                <a:gd name="connsiteY19" fmla="*/ 298150 h 4035615"/>
                <a:gd name="connsiteX20" fmla="*/ 682091 w 1449254"/>
                <a:gd name="connsiteY20" fmla="*/ 298150 h 4035615"/>
                <a:gd name="connsiteX21" fmla="*/ 682091 w 1449254"/>
                <a:gd name="connsiteY21" fmla="*/ 298150 h 4035615"/>
                <a:gd name="connsiteX22" fmla="*/ 690909 w 1449254"/>
                <a:gd name="connsiteY22" fmla="*/ 374305 h 4035615"/>
                <a:gd name="connsiteX23" fmla="*/ 732499 w 1449254"/>
                <a:gd name="connsiteY23" fmla="*/ 525529 h 4035615"/>
                <a:gd name="connsiteX24" fmla="*/ 732499 w 1449254"/>
                <a:gd name="connsiteY24" fmla="*/ 525529 h 4035615"/>
                <a:gd name="connsiteX25" fmla="*/ 732499 w 1449254"/>
                <a:gd name="connsiteY25" fmla="*/ 525529 h 4035615"/>
                <a:gd name="connsiteX26" fmla="*/ 720093 w 1449254"/>
                <a:gd name="connsiteY26" fmla="*/ 539243 h 4035615"/>
                <a:gd name="connsiteX27" fmla="*/ 638446 w 1449254"/>
                <a:gd name="connsiteY27" fmla="*/ 611212 h 4035615"/>
                <a:gd name="connsiteX28" fmla="*/ 610271 w 1449254"/>
                <a:gd name="connsiteY28" fmla="*/ 626608 h 4035615"/>
                <a:gd name="connsiteX29" fmla="*/ 396904 w 1449254"/>
                <a:gd name="connsiteY29" fmla="*/ 685909 h 4035615"/>
                <a:gd name="connsiteX30" fmla="*/ 345450 w 1449254"/>
                <a:gd name="connsiteY30" fmla="*/ 745659 h 4035615"/>
                <a:gd name="connsiteX31" fmla="*/ 342946 w 1449254"/>
                <a:gd name="connsiteY31" fmla="*/ 763782 h 4035615"/>
                <a:gd name="connsiteX32" fmla="*/ 279123 w 1449254"/>
                <a:gd name="connsiteY32" fmla="*/ 1111858 h 4035615"/>
                <a:gd name="connsiteX33" fmla="*/ 202483 w 1449254"/>
                <a:gd name="connsiteY33" fmla="*/ 1482241 h 4035615"/>
                <a:gd name="connsiteX34" fmla="*/ 181483 w 1449254"/>
                <a:gd name="connsiteY34" fmla="*/ 1723109 h 4035615"/>
                <a:gd name="connsiteX35" fmla="*/ 191086 w 1449254"/>
                <a:gd name="connsiteY35" fmla="*/ 1895708 h 4035615"/>
                <a:gd name="connsiteX36" fmla="*/ 201511 w 1449254"/>
                <a:gd name="connsiteY36" fmla="*/ 2098649 h 4035615"/>
                <a:gd name="connsiteX37" fmla="*/ 201511 w 1449254"/>
                <a:gd name="connsiteY37" fmla="*/ 2098649 h 4035615"/>
                <a:gd name="connsiteX38" fmla="*/ 231891 w 1449254"/>
                <a:gd name="connsiteY38" fmla="*/ 2188069 h 4035615"/>
                <a:gd name="connsiteX39" fmla="*/ 233199 w 1449254"/>
                <a:gd name="connsiteY39" fmla="*/ 2191731 h 4035615"/>
                <a:gd name="connsiteX40" fmla="*/ 233199 w 1449254"/>
                <a:gd name="connsiteY40" fmla="*/ 2191731 h 4035615"/>
                <a:gd name="connsiteX41" fmla="*/ 216197 w 1449254"/>
                <a:gd name="connsiteY41" fmla="*/ 2271211 h 4035615"/>
                <a:gd name="connsiteX42" fmla="*/ 197775 w 1449254"/>
                <a:gd name="connsiteY42" fmla="*/ 2295761 h 4035615"/>
                <a:gd name="connsiteX43" fmla="*/ 17852 w 1449254"/>
                <a:gd name="connsiteY43" fmla="*/ 2398521 h 4035615"/>
                <a:gd name="connsiteX44" fmla="*/ 588 w 1449254"/>
                <a:gd name="connsiteY44" fmla="*/ 2430283 h 4035615"/>
                <a:gd name="connsiteX45" fmla="*/ 8660 w 1449254"/>
                <a:gd name="connsiteY45" fmla="*/ 2494667 h 4035615"/>
                <a:gd name="connsiteX46" fmla="*/ 30407 w 1449254"/>
                <a:gd name="connsiteY46" fmla="*/ 2715021 h 4035615"/>
                <a:gd name="connsiteX47" fmla="*/ 48381 w 1449254"/>
                <a:gd name="connsiteY47" fmla="*/ 2727389 h 4035615"/>
                <a:gd name="connsiteX48" fmla="*/ 70091 w 1449254"/>
                <a:gd name="connsiteY48" fmla="*/ 2742037 h 4035615"/>
                <a:gd name="connsiteX49" fmla="*/ 81787 w 1449254"/>
                <a:gd name="connsiteY49" fmla="*/ 2989408 h 4035615"/>
                <a:gd name="connsiteX50" fmla="*/ 82497 w 1449254"/>
                <a:gd name="connsiteY50" fmla="*/ 3054090 h 4035615"/>
                <a:gd name="connsiteX51" fmla="*/ 103348 w 1449254"/>
                <a:gd name="connsiteY51" fmla="*/ 3067617 h 4035615"/>
                <a:gd name="connsiteX52" fmla="*/ 131411 w 1449254"/>
                <a:gd name="connsiteY52" fmla="*/ 3056108 h 4035615"/>
                <a:gd name="connsiteX53" fmla="*/ 170721 w 1449254"/>
                <a:gd name="connsiteY53" fmla="*/ 3063843 h 4035615"/>
                <a:gd name="connsiteX54" fmla="*/ 203268 w 1449254"/>
                <a:gd name="connsiteY54" fmla="*/ 3068664 h 4035615"/>
                <a:gd name="connsiteX55" fmla="*/ 217729 w 1449254"/>
                <a:gd name="connsiteY55" fmla="*/ 3061377 h 4035615"/>
                <a:gd name="connsiteX56" fmla="*/ 412374 w 1449254"/>
                <a:gd name="connsiteY56" fmla="*/ 2960224 h 4035615"/>
                <a:gd name="connsiteX57" fmla="*/ 441072 w 1449254"/>
                <a:gd name="connsiteY57" fmla="*/ 2951368 h 4035615"/>
                <a:gd name="connsiteX58" fmla="*/ 578546 w 1449254"/>
                <a:gd name="connsiteY58" fmla="*/ 2881230 h 4035615"/>
                <a:gd name="connsiteX59" fmla="*/ 597716 w 1449254"/>
                <a:gd name="connsiteY59" fmla="*/ 2890908 h 4035615"/>
                <a:gd name="connsiteX60" fmla="*/ 603732 w 1449254"/>
                <a:gd name="connsiteY60" fmla="*/ 2911946 h 4035615"/>
                <a:gd name="connsiteX61" fmla="*/ 602648 w 1449254"/>
                <a:gd name="connsiteY61" fmla="*/ 2995349 h 4035615"/>
                <a:gd name="connsiteX62" fmla="*/ 607020 w 1449254"/>
                <a:gd name="connsiteY62" fmla="*/ 3202737 h 4035615"/>
                <a:gd name="connsiteX63" fmla="*/ 628842 w 1449254"/>
                <a:gd name="connsiteY63" fmla="*/ 3370142 h 4035615"/>
                <a:gd name="connsiteX64" fmla="*/ 613036 w 1449254"/>
                <a:gd name="connsiteY64" fmla="*/ 3410199 h 4035615"/>
                <a:gd name="connsiteX65" fmla="*/ 532585 w 1449254"/>
                <a:gd name="connsiteY65" fmla="*/ 3478955 h 4035615"/>
                <a:gd name="connsiteX66" fmla="*/ 521487 w 1449254"/>
                <a:gd name="connsiteY66" fmla="*/ 3540723 h 4035615"/>
                <a:gd name="connsiteX67" fmla="*/ 559713 w 1449254"/>
                <a:gd name="connsiteY67" fmla="*/ 3616914 h 4035615"/>
                <a:gd name="connsiteX68" fmla="*/ 584525 w 1449254"/>
                <a:gd name="connsiteY68" fmla="*/ 3626032 h 4035615"/>
                <a:gd name="connsiteX69" fmla="*/ 608440 w 1449254"/>
                <a:gd name="connsiteY69" fmla="*/ 3637466 h 4035615"/>
                <a:gd name="connsiteX70" fmla="*/ 611653 w 1449254"/>
                <a:gd name="connsiteY70" fmla="*/ 3659438 h 4035615"/>
                <a:gd name="connsiteX71" fmla="*/ 698831 w 1449254"/>
                <a:gd name="connsiteY71" fmla="*/ 3875234 h 4035615"/>
                <a:gd name="connsiteX72" fmla="*/ 727753 w 1449254"/>
                <a:gd name="connsiteY72" fmla="*/ 3955797 h 4035615"/>
                <a:gd name="connsiteX73" fmla="*/ 740645 w 1449254"/>
                <a:gd name="connsiteY73" fmla="*/ 3987372 h 4035615"/>
                <a:gd name="connsiteX74" fmla="*/ 812240 w 1449254"/>
                <a:gd name="connsiteY74" fmla="*/ 3995929 h 4035615"/>
                <a:gd name="connsiteX75" fmla="*/ 863508 w 1449254"/>
                <a:gd name="connsiteY75" fmla="*/ 4008336 h 4035615"/>
                <a:gd name="connsiteX76" fmla="*/ 909657 w 1449254"/>
                <a:gd name="connsiteY76" fmla="*/ 4025637 h 4035615"/>
                <a:gd name="connsiteX77" fmla="*/ 1019068 w 1449254"/>
                <a:gd name="connsiteY77" fmla="*/ 4033932 h 4035615"/>
                <a:gd name="connsiteX78" fmla="*/ 1161399 w 1449254"/>
                <a:gd name="connsiteY78" fmla="*/ 4019023 h 4035615"/>
                <a:gd name="connsiteX79" fmla="*/ 1173469 w 1449254"/>
                <a:gd name="connsiteY79" fmla="*/ 4010540 h 4035615"/>
                <a:gd name="connsiteX80" fmla="*/ 1145593 w 1449254"/>
                <a:gd name="connsiteY80" fmla="*/ 3955648 h 4035615"/>
                <a:gd name="connsiteX81" fmla="*/ 1082031 w 1449254"/>
                <a:gd name="connsiteY81" fmla="*/ 3916375 h 4035615"/>
                <a:gd name="connsiteX82" fmla="*/ 979234 w 1449254"/>
                <a:gd name="connsiteY82" fmla="*/ 3798108 h 4035615"/>
                <a:gd name="connsiteX83" fmla="*/ 951022 w 1449254"/>
                <a:gd name="connsiteY83" fmla="*/ 3752034 h 4035615"/>
                <a:gd name="connsiteX84" fmla="*/ 895494 w 1449254"/>
                <a:gd name="connsiteY84" fmla="*/ 3427351 h 4035615"/>
                <a:gd name="connsiteX85" fmla="*/ 903155 w 1449254"/>
                <a:gd name="connsiteY85" fmla="*/ 3374140 h 4035615"/>
                <a:gd name="connsiteX86" fmla="*/ 1125938 w 1449254"/>
                <a:gd name="connsiteY86" fmla="*/ 3073708 h 4035615"/>
                <a:gd name="connsiteX87" fmla="*/ 1202952 w 1449254"/>
                <a:gd name="connsiteY87" fmla="*/ 2938663 h 4035615"/>
                <a:gd name="connsiteX88" fmla="*/ 1230043 w 1449254"/>
                <a:gd name="connsiteY88" fmla="*/ 2855484 h 4035615"/>
                <a:gd name="connsiteX89" fmla="*/ 1249474 w 1449254"/>
                <a:gd name="connsiteY89" fmla="*/ 2744504 h 4035615"/>
                <a:gd name="connsiteX90" fmla="*/ 1254518 w 1449254"/>
                <a:gd name="connsiteY90" fmla="*/ 2728772 h 4035615"/>
                <a:gd name="connsiteX91" fmla="*/ 1253173 w 1449254"/>
                <a:gd name="connsiteY91" fmla="*/ 2686323 h 4035615"/>
                <a:gd name="connsiteX92" fmla="*/ 1252463 w 1449254"/>
                <a:gd name="connsiteY92" fmla="*/ 2683146 h 4035615"/>
                <a:gd name="connsiteX93" fmla="*/ 1254219 w 1449254"/>
                <a:gd name="connsiteY93" fmla="*/ 2504046 h 4035615"/>
                <a:gd name="connsiteX94" fmla="*/ 1255976 w 1449254"/>
                <a:gd name="connsiteY94" fmla="*/ 2400352 h 4035615"/>
                <a:gd name="connsiteX95" fmla="*/ 1245251 w 1449254"/>
                <a:gd name="connsiteY95" fmla="*/ 2189265 h 4035615"/>
                <a:gd name="connsiteX96" fmla="*/ 1277686 w 1449254"/>
                <a:gd name="connsiteY96" fmla="*/ 2113671 h 4035615"/>
                <a:gd name="connsiteX97" fmla="*/ 1279293 w 1449254"/>
                <a:gd name="connsiteY97" fmla="*/ 2112438 h 4035615"/>
                <a:gd name="connsiteX98" fmla="*/ 1322601 w 1449254"/>
                <a:gd name="connsiteY98" fmla="*/ 1996936 h 4035615"/>
                <a:gd name="connsiteX99" fmla="*/ 1327085 w 1449254"/>
                <a:gd name="connsiteY99" fmla="*/ 1908600 h 4035615"/>
                <a:gd name="connsiteX100" fmla="*/ 1354774 w 1449254"/>
                <a:gd name="connsiteY100" fmla="*/ 1942305 h 4035615"/>
                <a:gd name="connsiteX101" fmla="*/ 1359856 w 1449254"/>
                <a:gd name="connsiteY101" fmla="*/ 1933375 h 4035615"/>
                <a:gd name="connsiteX102" fmla="*/ 1367218 w 1449254"/>
                <a:gd name="connsiteY102" fmla="*/ 1918876 h 4035615"/>
                <a:gd name="connsiteX103" fmla="*/ 1449238 w 1449254"/>
                <a:gd name="connsiteY103" fmla="*/ 1530370 h 4035615"/>
                <a:gd name="connsiteX104" fmla="*/ 1403464 w 1449254"/>
                <a:gd name="connsiteY104" fmla="*/ 1375259 h 4035615"/>
                <a:gd name="connsiteX105" fmla="*/ 445295 w 1449254"/>
                <a:gd name="connsiteY105" fmla="*/ 1405414 h 4035615"/>
                <a:gd name="connsiteX106" fmla="*/ 444996 w 1449254"/>
                <a:gd name="connsiteY106" fmla="*/ 1405377 h 4035615"/>
                <a:gd name="connsiteX107" fmla="*/ 445295 w 1449254"/>
                <a:gd name="connsiteY107" fmla="*/ 1405414 h 4035615"/>
                <a:gd name="connsiteX108" fmla="*/ 282337 w 1449254"/>
                <a:gd name="connsiteY108" fmla="*/ 2236235 h 4035615"/>
                <a:gd name="connsiteX109" fmla="*/ 283495 w 1449254"/>
                <a:gd name="connsiteY109" fmla="*/ 2223418 h 4035615"/>
                <a:gd name="connsiteX110" fmla="*/ 292202 w 1449254"/>
                <a:gd name="connsiteY110" fmla="*/ 2210564 h 4035615"/>
                <a:gd name="connsiteX111" fmla="*/ 324113 w 1449254"/>
                <a:gd name="connsiteY111" fmla="*/ 2216319 h 4035615"/>
                <a:gd name="connsiteX112" fmla="*/ 293248 w 1449254"/>
                <a:gd name="connsiteY112" fmla="*/ 2234629 h 4035615"/>
                <a:gd name="connsiteX113" fmla="*/ 282337 w 1449254"/>
                <a:gd name="connsiteY113" fmla="*/ 2236235 h 4035615"/>
                <a:gd name="connsiteX114" fmla="*/ 440063 w 1449254"/>
                <a:gd name="connsiteY114" fmla="*/ 1584253 h 4035615"/>
                <a:gd name="connsiteX115" fmla="*/ 420408 w 1449254"/>
                <a:gd name="connsiteY115" fmla="*/ 1878818 h 4035615"/>
                <a:gd name="connsiteX116" fmla="*/ 401239 w 1449254"/>
                <a:gd name="connsiteY116" fmla="*/ 2062740 h 4035615"/>
                <a:gd name="connsiteX117" fmla="*/ 401239 w 1449254"/>
                <a:gd name="connsiteY117" fmla="*/ 2062740 h 4035615"/>
                <a:gd name="connsiteX118" fmla="*/ 387936 w 1449254"/>
                <a:gd name="connsiteY118" fmla="*/ 2045962 h 4035615"/>
                <a:gd name="connsiteX119" fmla="*/ 387936 w 1449254"/>
                <a:gd name="connsiteY119" fmla="*/ 2045962 h 4035615"/>
                <a:gd name="connsiteX120" fmla="*/ 385582 w 1449254"/>
                <a:gd name="connsiteY120" fmla="*/ 1933972 h 4035615"/>
                <a:gd name="connsiteX121" fmla="*/ 401164 w 1449254"/>
                <a:gd name="connsiteY121" fmla="*/ 1741718 h 4035615"/>
                <a:gd name="connsiteX122" fmla="*/ 445967 w 1449254"/>
                <a:gd name="connsiteY122" fmla="*/ 1402948 h 4035615"/>
                <a:gd name="connsiteX123" fmla="*/ 449592 w 1449254"/>
                <a:gd name="connsiteY123" fmla="*/ 1392335 h 4035615"/>
                <a:gd name="connsiteX124" fmla="*/ 440063 w 1449254"/>
                <a:gd name="connsiteY124" fmla="*/ 1584253 h 403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449254" h="4035615">
                  <a:moveTo>
                    <a:pt x="1403464" y="1375259"/>
                  </a:moveTo>
                  <a:cubicBezTo>
                    <a:pt x="1397336" y="1367449"/>
                    <a:pt x="1392067" y="1358967"/>
                    <a:pt x="1391506" y="1347794"/>
                  </a:cubicBezTo>
                  <a:cubicBezTo>
                    <a:pt x="1384481" y="1207405"/>
                    <a:pt x="1377755" y="1067017"/>
                    <a:pt x="1367517" y="926853"/>
                  </a:cubicBezTo>
                  <a:cubicBezTo>
                    <a:pt x="1362173" y="853650"/>
                    <a:pt x="1355260" y="780859"/>
                    <a:pt x="1331158" y="710796"/>
                  </a:cubicBezTo>
                  <a:cubicBezTo>
                    <a:pt x="1327011" y="698764"/>
                    <a:pt x="1320658" y="692262"/>
                    <a:pt x="1308215" y="688674"/>
                  </a:cubicBezTo>
                  <a:cubicBezTo>
                    <a:pt x="1229482" y="665806"/>
                    <a:pt x="1150787" y="642750"/>
                    <a:pt x="1072503" y="618387"/>
                  </a:cubicBezTo>
                  <a:cubicBezTo>
                    <a:pt x="1043917" y="609493"/>
                    <a:pt x="1009763" y="609157"/>
                    <a:pt x="994293" y="575601"/>
                  </a:cubicBezTo>
                  <a:cubicBezTo>
                    <a:pt x="993172" y="576125"/>
                    <a:pt x="992014" y="576648"/>
                    <a:pt x="990893" y="577171"/>
                  </a:cubicBezTo>
                  <a:cubicBezTo>
                    <a:pt x="988875" y="575041"/>
                    <a:pt x="986895" y="572874"/>
                    <a:pt x="984877" y="570744"/>
                  </a:cubicBezTo>
                  <a:cubicBezTo>
                    <a:pt x="982074" y="557927"/>
                    <a:pt x="988464" y="550864"/>
                    <a:pt x="999301" y="545371"/>
                  </a:cubicBezTo>
                  <a:cubicBezTo>
                    <a:pt x="1014322" y="537786"/>
                    <a:pt x="1021272" y="525940"/>
                    <a:pt x="1026242" y="508602"/>
                  </a:cubicBezTo>
                  <a:cubicBezTo>
                    <a:pt x="1032184" y="487863"/>
                    <a:pt x="1032034" y="466489"/>
                    <a:pt x="1038312" y="445825"/>
                  </a:cubicBezTo>
                  <a:cubicBezTo>
                    <a:pt x="1044477" y="425610"/>
                    <a:pt x="1056584" y="405842"/>
                    <a:pt x="1056323" y="385104"/>
                  </a:cubicBezTo>
                  <a:cubicBezTo>
                    <a:pt x="1055725" y="338544"/>
                    <a:pt x="1062003" y="292732"/>
                    <a:pt x="1065851" y="246621"/>
                  </a:cubicBezTo>
                  <a:cubicBezTo>
                    <a:pt x="1074707" y="239035"/>
                    <a:pt x="1076688" y="227937"/>
                    <a:pt x="1079117" y="217661"/>
                  </a:cubicBezTo>
                  <a:cubicBezTo>
                    <a:pt x="1090327" y="170616"/>
                    <a:pt x="1085208" y="124692"/>
                    <a:pt x="1066748" y="80337"/>
                  </a:cubicBezTo>
                  <a:cubicBezTo>
                    <a:pt x="1053707" y="49023"/>
                    <a:pt x="1029344" y="29294"/>
                    <a:pt x="998142" y="17897"/>
                  </a:cubicBezTo>
                  <a:cubicBezTo>
                    <a:pt x="958832" y="3548"/>
                    <a:pt x="917840" y="-1572"/>
                    <a:pt x="876288" y="409"/>
                  </a:cubicBezTo>
                  <a:cubicBezTo>
                    <a:pt x="804954" y="3772"/>
                    <a:pt x="744232" y="31199"/>
                    <a:pt x="700139" y="88109"/>
                  </a:cubicBezTo>
                  <a:cubicBezTo>
                    <a:pt x="649544" y="153427"/>
                    <a:pt x="664752" y="226106"/>
                    <a:pt x="682091" y="298150"/>
                  </a:cubicBezTo>
                  <a:cubicBezTo>
                    <a:pt x="682091" y="298150"/>
                    <a:pt x="682091" y="298150"/>
                    <a:pt x="682091" y="298150"/>
                  </a:cubicBezTo>
                  <a:lnTo>
                    <a:pt x="682091" y="298150"/>
                  </a:lnTo>
                  <a:cubicBezTo>
                    <a:pt x="668900" y="325391"/>
                    <a:pt x="676448" y="352221"/>
                    <a:pt x="690909" y="374305"/>
                  </a:cubicBezTo>
                  <a:cubicBezTo>
                    <a:pt x="721289" y="420827"/>
                    <a:pt x="738179" y="469703"/>
                    <a:pt x="732499" y="525529"/>
                  </a:cubicBezTo>
                  <a:cubicBezTo>
                    <a:pt x="732499" y="525529"/>
                    <a:pt x="732499" y="525529"/>
                    <a:pt x="732499" y="525529"/>
                  </a:cubicBezTo>
                  <a:cubicBezTo>
                    <a:pt x="732499" y="525529"/>
                    <a:pt x="732499" y="525529"/>
                    <a:pt x="732499" y="525529"/>
                  </a:cubicBezTo>
                  <a:cubicBezTo>
                    <a:pt x="720093" y="539841"/>
                    <a:pt x="727641" y="532442"/>
                    <a:pt x="720093" y="539243"/>
                  </a:cubicBezTo>
                  <a:cubicBezTo>
                    <a:pt x="692254" y="563719"/>
                    <a:pt x="665126" y="587223"/>
                    <a:pt x="638446" y="611212"/>
                  </a:cubicBezTo>
                  <a:cubicBezTo>
                    <a:pt x="630113" y="618723"/>
                    <a:pt x="620921" y="623618"/>
                    <a:pt x="610271" y="626608"/>
                  </a:cubicBezTo>
                  <a:cubicBezTo>
                    <a:pt x="539199" y="646599"/>
                    <a:pt x="468687" y="668870"/>
                    <a:pt x="396904" y="685909"/>
                  </a:cubicBezTo>
                  <a:cubicBezTo>
                    <a:pt x="362041" y="694205"/>
                    <a:pt x="343507" y="708965"/>
                    <a:pt x="345450" y="745659"/>
                  </a:cubicBezTo>
                  <a:cubicBezTo>
                    <a:pt x="345786" y="751638"/>
                    <a:pt x="343731" y="757729"/>
                    <a:pt x="342946" y="763782"/>
                  </a:cubicBezTo>
                  <a:cubicBezTo>
                    <a:pt x="328149" y="881003"/>
                    <a:pt x="304010" y="996505"/>
                    <a:pt x="279123" y="1111858"/>
                  </a:cubicBezTo>
                  <a:cubicBezTo>
                    <a:pt x="252518" y="1235094"/>
                    <a:pt x="218812" y="1356799"/>
                    <a:pt x="202483" y="1482241"/>
                  </a:cubicBezTo>
                  <a:cubicBezTo>
                    <a:pt x="192058" y="1562281"/>
                    <a:pt x="180287" y="1642322"/>
                    <a:pt x="181483" y="1723109"/>
                  </a:cubicBezTo>
                  <a:cubicBezTo>
                    <a:pt x="182342" y="1780692"/>
                    <a:pt x="193141" y="1838387"/>
                    <a:pt x="191086" y="1895708"/>
                  </a:cubicBezTo>
                  <a:cubicBezTo>
                    <a:pt x="188620" y="1964016"/>
                    <a:pt x="195906" y="2031127"/>
                    <a:pt x="201511" y="2098649"/>
                  </a:cubicBezTo>
                  <a:cubicBezTo>
                    <a:pt x="201511" y="2098649"/>
                    <a:pt x="201511" y="2098649"/>
                    <a:pt x="201511" y="2098649"/>
                  </a:cubicBezTo>
                  <a:cubicBezTo>
                    <a:pt x="196654" y="2133550"/>
                    <a:pt x="198111" y="2166284"/>
                    <a:pt x="231891" y="2188069"/>
                  </a:cubicBezTo>
                  <a:cubicBezTo>
                    <a:pt x="232750" y="2188630"/>
                    <a:pt x="232788" y="2190498"/>
                    <a:pt x="233199" y="2191731"/>
                  </a:cubicBezTo>
                  <a:cubicBezTo>
                    <a:pt x="233199" y="2191731"/>
                    <a:pt x="233199" y="2191731"/>
                    <a:pt x="233199" y="2191731"/>
                  </a:cubicBezTo>
                  <a:cubicBezTo>
                    <a:pt x="227482" y="2218224"/>
                    <a:pt x="221466" y="2244643"/>
                    <a:pt x="216197" y="2271211"/>
                  </a:cubicBezTo>
                  <a:cubicBezTo>
                    <a:pt x="213917" y="2282683"/>
                    <a:pt x="208163" y="2289895"/>
                    <a:pt x="197775" y="2295761"/>
                  </a:cubicBezTo>
                  <a:cubicBezTo>
                    <a:pt x="137651" y="2329765"/>
                    <a:pt x="78275" y="2365077"/>
                    <a:pt x="17852" y="2398521"/>
                  </a:cubicBezTo>
                  <a:cubicBezTo>
                    <a:pt x="3727" y="2406368"/>
                    <a:pt x="-1953" y="2415149"/>
                    <a:pt x="588" y="2430283"/>
                  </a:cubicBezTo>
                  <a:cubicBezTo>
                    <a:pt x="3316" y="2451732"/>
                    <a:pt x="6455" y="2473180"/>
                    <a:pt x="8660" y="2494667"/>
                  </a:cubicBezTo>
                  <a:cubicBezTo>
                    <a:pt x="16096" y="2568093"/>
                    <a:pt x="23121" y="2641594"/>
                    <a:pt x="30407" y="2715021"/>
                  </a:cubicBezTo>
                  <a:cubicBezTo>
                    <a:pt x="31491" y="2725932"/>
                    <a:pt x="32089" y="2735610"/>
                    <a:pt x="48381" y="2727389"/>
                  </a:cubicBezTo>
                  <a:cubicBezTo>
                    <a:pt x="68746" y="2717151"/>
                    <a:pt x="69643" y="2718309"/>
                    <a:pt x="70091" y="2742037"/>
                  </a:cubicBezTo>
                  <a:cubicBezTo>
                    <a:pt x="71586" y="2824619"/>
                    <a:pt x="76406" y="2907013"/>
                    <a:pt x="81787" y="2989408"/>
                  </a:cubicBezTo>
                  <a:cubicBezTo>
                    <a:pt x="82011" y="3010969"/>
                    <a:pt x="82273" y="3032529"/>
                    <a:pt x="82497" y="3054090"/>
                  </a:cubicBezTo>
                  <a:cubicBezTo>
                    <a:pt x="82647" y="3069075"/>
                    <a:pt x="86084" y="3077744"/>
                    <a:pt x="103348" y="3067617"/>
                  </a:cubicBezTo>
                  <a:cubicBezTo>
                    <a:pt x="111980" y="3062535"/>
                    <a:pt x="122928" y="3061377"/>
                    <a:pt x="131411" y="3056108"/>
                  </a:cubicBezTo>
                  <a:cubicBezTo>
                    <a:pt x="147628" y="3046056"/>
                    <a:pt x="159884" y="3047663"/>
                    <a:pt x="170721" y="3063843"/>
                  </a:cubicBezTo>
                  <a:cubicBezTo>
                    <a:pt x="179353" y="3076772"/>
                    <a:pt x="190339" y="3079164"/>
                    <a:pt x="203268" y="3068664"/>
                  </a:cubicBezTo>
                  <a:cubicBezTo>
                    <a:pt x="207341" y="3065338"/>
                    <a:pt x="212908" y="3063880"/>
                    <a:pt x="217729" y="3061377"/>
                  </a:cubicBezTo>
                  <a:cubicBezTo>
                    <a:pt x="282636" y="3027672"/>
                    <a:pt x="347505" y="2993966"/>
                    <a:pt x="412374" y="2960224"/>
                  </a:cubicBezTo>
                  <a:cubicBezTo>
                    <a:pt x="422762" y="2960000"/>
                    <a:pt x="432067" y="2956301"/>
                    <a:pt x="441072" y="2951368"/>
                  </a:cubicBezTo>
                  <a:cubicBezTo>
                    <a:pt x="486249" y="2926706"/>
                    <a:pt x="533257" y="2905668"/>
                    <a:pt x="578546" y="2881230"/>
                  </a:cubicBezTo>
                  <a:cubicBezTo>
                    <a:pt x="590690" y="2874653"/>
                    <a:pt x="595623" y="2878315"/>
                    <a:pt x="597716" y="2890908"/>
                  </a:cubicBezTo>
                  <a:cubicBezTo>
                    <a:pt x="598911" y="2898045"/>
                    <a:pt x="597977" y="2906042"/>
                    <a:pt x="603732" y="2911946"/>
                  </a:cubicBezTo>
                  <a:cubicBezTo>
                    <a:pt x="603283" y="2939747"/>
                    <a:pt x="603470" y="2967548"/>
                    <a:pt x="602648" y="2995349"/>
                  </a:cubicBezTo>
                  <a:cubicBezTo>
                    <a:pt x="600630" y="3064478"/>
                    <a:pt x="596370" y="3133682"/>
                    <a:pt x="607020" y="3202737"/>
                  </a:cubicBezTo>
                  <a:cubicBezTo>
                    <a:pt x="615577" y="3258339"/>
                    <a:pt x="620958" y="3314427"/>
                    <a:pt x="628842" y="3370142"/>
                  </a:cubicBezTo>
                  <a:cubicBezTo>
                    <a:pt x="631309" y="3387480"/>
                    <a:pt x="627310" y="3399064"/>
                    <a:pt x="613036" y="3410199"/>
                  </a:cubicBezTo>
                  <a:cubicBezTo>
                    <a:pt x="585272" y="3431872"/>
                    <a:pt x="558816" y="3455376"/>
                    <a:pt x="532585" y="3478955"/>
                  </a:cubicBezTo>
                  <a:cubicBezTo>
                    <a:pt x="511435" y="3497975"/>
                    <a:pt x="508856" y="3515687"/>
                    <a:pt x="521487" y="3540723"/>
                  </a:cubicBezTo>
                  <a:cubicBezTo>
                    <a:pt x="534303" y="3566095"/>
                    <a:pt x="547943" y="3591056"/>
                    <a:pt x="559713" y="3616914"/>
                  </a:cubicBezTo>
                  <a:cubicBezTo>
                    <a:pt x="565655" y="3629918"/>
                    <a:pt x="572381" y="3633319"/>
                    <a:pt x="584525" y="3626032"/>
                  </a:cubicBezTo>
                  <a:cubicBezTo>
                    <a:pt x="598127" y="3617886"/>
                    <a:pt x="604778" y="3625733"/>
                    <a:pt x="608440" y="3637466"/>
                  </a:cubicBezTo>
                  <a:cubicBezTo>
                    <a:pt x="610607" y="3644454"/>
                    <a:pt x="611355" y="3652077"/>
                    <a:pt x="611653" y="3659438"/>
                  </a:cubicBezTo>
                  <a:cubicBezTo>
                    <a:pt x="614979" y="3741795"/>
                    <a:pt x="645022" y="3814064"/>
                    <a:pt x="698831" y="3875234"/>
                  </a:cubicBezTo>
                  <a:cubicBezTo>
                    <a:pt x="720243" y="3899597"/>
                    <a:pt x="736759" y="3921718"/>
                    <a:pt x="727753" y="3955797"/>
                  </a:cubicBezTo>
                  <a:cubicBezTo>
                    <a:pt x="724428" y="3968390"/>
                    <a:pt x="728613" y="3983187"/>
                    <a:pt x="740645" y="3987372"/>
                  </a:cubicBezTo>
                  <a:cubicBezTo>
                    <a:pt x="763514" y="3995331"/>
                    <a:pt x="788849" y="4003478"/>
                    <a:pt x="812240" y="3995929"/>
                  </a:cubicBezTo>
                  <a:cubicBezTo>
                    <a:pt x="834175" y="3988830"/>
                    <a:pt x="848673" y="3995518"/>
                    <a:pt x="863508" y="4008336"/>
                  </a:cubicBezTo>
                  <a:cubicBezTo>
                    <a:pt x="876848" y="4019919"/>
                    <a:pt x="891571" y="4025039"/>
                    <a:pt x="909657" y="4025637"/>
                  </a:cubicBezTo>
                  <a:cubicBezTo>
                    <a:pt x="946202" y="4026907"/>
                    <a:pt x="982709" y="4030046"/>
                    <a:pt x="1019068" y="4033932"/>
                  </a:cubicBezTo>
                  <a:cubicBezTo>
                    <a:pt x="1067720" y="4039164"/>
                    <a:pt x="1114765" y="4031653"/>
                    <a:pt x="1161399" y="4019023"/>
                  </a:cubicBezTo>
                  <a:cubicBezTo>
                    <a:pt x="1166294" y="4017714"/>
                    <a:pt x="1172423" y="4018163"/>
                    <a:pt x="1173469" y="4010540"/>
                  </a:cubicBezTo>
                  <a:cubicBezTo>
                    <a:pt x="1175375" y="3996901"/>
                    <a:pt x="1158148" y="3963420"/>
                    <a:pt x="1145593" y="3955648"/>
                  </a:cubicBezTo>
                  <a:cubicBezTo>
                    <a:pt x="1124331" y="3942532"/>
                    <a:pt x="1098211" y="3935581"/>
                    <a:pt x="1082031" y="3916375"/>
                  </a:cubicBezTo>
                  <a:cubicBezTo>
                    <a:pt x="1048364" y="3876429"/>
                    <a:pt x="1013388" y="3837642"/>
                    <a:pt x="979234" y="3798108"/>
                  </a:cubicBezTo>
                  <a:cubicBezTo>
                    <a:pt x="967576" y="3784618"/>
                    <a:pt x="954310" y="3771913"/>
                    <a:pt x="951022" y="3752034"/>
                  </a:cubicBezTo>
                  <a:cubicBezTo>
                    <a:pt x="932974" y="3643744"/>
                    <a:pt x="913692" y="3535641"/>
                    <a:pt x="895494" y="3427351"/>
                  </a:cubicBezTo>
                  <a:cubicBezTo>
                    <a:pt x="892468" y="3409415"/>
                    <a:pt x="887759" y="3391852"/>
                    <a:pt x="903155" y="3374140"/>
                  </a:cubicBezTo>
                  <a:cubicBezTo>
                    <a:pt x="985288" y="3279937"/>
                    <a:pt x="1054679" y="3176094"/>
                    <a:pt x="1125938" y="3073708"/>
                  </a:cubicBezTo>
                  <a:cubicBezTo>
                    <a:pt x="1155607" y="3031109"/>
                    <a:pt x="1190359" y="2991538"/>
                    <a:pt x="1202952" y="2938663"/>
                  </a:cubicBezTo>
                  <a:cubicBezTo>
                    <a:pt x="1209678" y="2910376"/>
                    <a:pt x="1219543" y="2882650"/>
                    <a:pt x="1230043" y="2855484"/>
                  </a:cubicBezTo>
                  <a:cubicBezTo>
                    <a:pt x="1243943" y="2819611"/>
                    <a:pt x="1253248" y="2783328"/>
                    <a:pt x="1249474" y="2744504"/>
                  </a:cubicBezTo>
                  <a:cubicBezTo>
                    <a:pt x="1253920" y="2740131"/>
                    <a:pt x="1254257" y="2734452"/>
                    <a:pt x="1254518" y="2728772"/>
                  </a:cubicBezTo>
                  <a:cubicBezTo>
                    <a:pt x="1253621" y="2714610"/>
                    <a:pt x="1255490" y="2700410"/>
                    <a:pt x="1253173" y="2686323"/>
                  </a:cubicBezTo>
                  <a:cubicBezTo>
                    <a:pt x="1252949" y="2685276"/>
                    <a:pt x="1252687" y="2684193"/>
                    <a:pt x="1252463" y="2683146"/>
                  </a:cubicBezTo>
                  <a:cubicBezTo>
                    <a:pt x="1252911" y="2623434"/>
                    <a:pt x="1252276" y="2563721"/>
                    <a:pt x="1254219" y="2504046"/>
                  </a:cubicBezTo>
                  <a:cubicBezTo>
                    <a:pt x="1255340" y="2469481"/>
                    <a:pt x="1257694" y="2434954"/>
                    <a:pt x="1255976" y="2400352"/>
                  </a:cubicBezTo>
                  <a:cubicBezTo>
                    <a:pt x="1252500" y="2329990"/>
                    <a:pt x="1248838" y="2259627"/>
                    <a:pt x="1245251" y="2189265"/>
                  </a:cubicBezTo>
                  <a:cubicBezTo>
                    <a:pt x="1238413" y="2156494"/>
                    <a:pt x="1244653" y="2129328"/>
                    <a:pt x="1277686" y="2113671"/>
                  </a:cubicBezTo>
                  <a:cubicBezTo>
                    <a:pt x="1278284" y="2113372"/>
                    <a:pt x="1278769" y="2112849"/>
                    <a:pt x="1279293" y="2112438"/>
                  </a:cubicBezTo>
                  <a:cubicBezTo>
                    <a:pt x="1317108" y="2082731"/>
                    <a:pt x="1335642" y="2046859"/>
                    <a:pt x="1322601" y="1996936"/>
                  </a:cubicBezTo>
                  <a:cubicBezTo>
                    <a:pt x="1315202" y="1968537"/>
                    <a:pt x="1310494" y="1938382"/>
                    <a:pt x="1327085" y="1908600"/>
                  </a:cubicBezTo>
                  <a:cubicBezTo>
                    <a:pt x="1336464" y="1920034"/>
                    <a:pt x="1345134" y="1930572"/>
                    <a:pt x="1354774" y="1942305"/>
                  </a:cubicBezTo>
                  <a:cubicBezTo>
                    <a:pt x="1357315" y="1937859"/>
                    <a:pt x="1358661" y="1935654"/>
                    <a:pt x="1359856" y="1933375"/>
                  </a:cubicBezTo>
                  <a:cubicBezTo>
                    <a:pt x="1362360" y="1928554"/>
                    <a:pt x="1364789" y="1923734"/>
                    <a:pt x="1367218" y="1918876"/>
                  </a:cubicBezTo>
                  <a:cubicBezTo>
                    <a:pt x="1428911" y="1796611"/>
                    <a:pt x="1448528" y="1666125"/>
                    <a:pt x="1449238" y="1530370"/>
                  </a:cubicBezTo>
                  <a:cubicBezTo>
                    <a:pt x="1449724" y="1472077"/>
                    <a:pt x="1439299" y="1421071"/>
                    <a:pt x="1403464" y="1375259"/>
                  </a:cubicBezTo>
                  <a:close/>
                  <a:moveTo>
                    <a:pt x="445295" y="1405414"/>
                  </a:moveTo>
                  <a:cubicBezTo>
                    <a:pt x="445183" y="1405414"/>
                    <a:pt x="445108" y="1405377"/>
                    <a:pt x="444996" y="1405377"/>
                  </a:cubicBezTo>
                  <a:cubicBezTo>
                    <a:pt x="443501" y="1405750"/>
                    <a:pt x="444211" y="1404853"/>
                    <a:pt x="445295" y="1405414"/>
                  </a:cubicBezTo>
                  <a:close/>
                  <a:moveTo>
                    <a:pt x="282337" y="2236235"/>
                  </a:moveTo>
                  <a:cubicBezTo>
                    <a:pt x="278226" y="2232088"/>
                    <a:pt x="280879" y="2227454"/>
                    <a:pt x="283495" y="2223418"/>
                  </a:cubicBezTo>
                  <a:cubicBezTo>
                    <a:pt x="286298" y="2219084"/>
                    <a:pt x="292164" y="2216169"/>
                    <a:pt x="292202" y="2210564"/>
                  </a:cubicBezTo>
                  <a:cubicBezTo>
                    <a:pt x="301917" y="2218224"/>
                    <a:pt x="313090" y="2216917"/>
                    <a:pt x="324113" y="2216319"/>
                  </a:cubicBezTo>
                  <a:cubicBezTo>
                    <a:pt x="314173" y="2223007"/>
                    <a:pt x="303748" y="2228874"/>
                    <a:pt x="293248" y="2234629"/>
                  </a:cubicBezTo>
                  <a:cubicBezTo>
                    <a:pt x="289847" y="2236497"/>
                    <a:pt x="285961" y="2239860"/>
                    <a:pt x="282337" y="2236235"/>
                  </a:cubicBezTo>
                  <a:close/>
                  <a:moveTo>
                    <a:pt x="440063" y="1584253"/>
                  </a:moveTo>
                  <a:cubicBezTo>
                    <a:pt x="434047" y="1682491"/>
                    <a:pt x="427882" y="1780692"/>
                    <a:pt x="420408" y="1878818"/>
                  </a:cubicBezTo>
                  <a:cubicBezTo>
                    <a:pt x="415737" y="1940250"/>
                    <a:pt x="412449" y="2001943"/>
                    <a:pt x="401239" y="2062740"/>
                  </a:cubicBezTo>
                  <a:lnTo>
                    <a:pt x="401239" y="2062740"/>
                  </a:lnTo>
                  <a:cubicBezTo>
                    <a:pt x="397988" y="2056200"/>
                    <a:pt x="396269" y="2048465"/>
                    <a:pt x="387936" y="2045962"/>
                  </a:cubicBezTo>
                  <a:lnTo>
                    <a:pt x="387936" y="2045962"/>
                  </a:lnTo>
                  <a:cubicBezTo>
                    <a:pt x="387301" y="2008632"/>
                    <a:pt x="388385" y="1971153"/>
                    <a:pt x="385582" y="1933972"/>
                  </a:cubicBezTo>
                  <a:cubicBezTo>
                    <a:pt x="380687" y="1868879"/>
                    <a:pt x="392906" y="1805504"/>
                    <a:pt x="401164" y="1741718"/>
                  </a:cubicBezTo>
                  <a:cubicBezTo>
                    <a:pt x="415812" y="1628757"/>
                    <a:pt x="430983" y="1515871"/>
                    <a:pt x="445967" y="1402948"/>
                  </a:cubicBezTo>
                  <a:cubicBezTo>
                    <a:pt x="446229" y="1401042"/>
                    <a:pt x="447201" y="1399248"/>
                    <a:pt x="449592" y="1392335"/>
                  </a:cubicBezTo>
                  <a:cubicBezTo>
                    <a:pt x="446341" y="1459821"/>
                    <a:pt x="443875" y="1522074"/>
                    <a:pt x="440063" y="1584253"/>
                  </a:cubicBezTo>
                  <a:close/>
                </a:path>
              </a:pathLst>
            </a:custGeom>
            <a:solidFill>
              <a:srgbClr val="010101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61">
              <a:extLst>
                <a:ext uri="{FF2B5EF4-FFF2-40B4-BE49-F238E27FC236}">
                  <a16:creationId xmlns:a16="http://schemas.microsoft.com/office/drawing/2014/main" id="{8862CF73-DAB9-4F9B-BCE2-2369A70E8D8E}"/>
                </a:ext>
              </a:extLst>
            </p:cNvPr>
            <p:cNvSpPr/>
            <p:nvPr/>
          </p:nvSpPr>
          <p:spPr>
            <a:xfrm>
              <a:off x="5589770" y="3346148"/>
              <a:ext cx="453947" cy="1204461"/>
            </a:xfrm>
            <a:custGeom>
              <a:avLst/>
              <a:gdLst>
                <a:gd name="connsiteX0" fmla="*/ 451769 w 453947"/>
                <a:gd name="connsiteY0" fmla="*/ 1152190 h 1204461"/>
                <a:gd name="connsiteX1" fmla="*/ 377745 w 453947"/>
                <a:gd name="connsiteY1" fmla="*/ 906164 h 1204461"/>
                <a:gd name="connsiteX2" fmla="*/ 327561 w 453947"/>
                <a:gd name="connsiteY2" fmla="*/ 527112 h 1204461"/>
                <a:gd name="connsiteX3" fmla="*/ 265083 w 453947"/>
                <a:gd name="connsiteY3" fmla="*/ 53371 h 1204461"/>
                <a:gd name="connsiteX4" fmla="*/ 259067 w 453947"/>
                <a:gd name="connsiteY4" fmla="*/ 46944 h 1204461"/>
                <a:gd name="connsiteX5" fmla="*/ 225586 w 453947"/>
                <a:gd name="connsiteY5" fmla="*/ 102658 h 1204461"/>
                <a:gd name="connsiteX6" fmla="*/ 203240 w 453947"/>
                <a:gd name="connsiteY6" fmla="*/ 128591 h 1204461"/>
                <a:gd name="connsiteX7" fmla="*/ 196215 w 453947"/>
                <a:gd name="connsiteY7" fmla="*/ 152207 h 1204461"/>
                <a:gd name="connsiteX8" fmla="*/ 168937 w 453947"/>
                <a:gd name="connsiteY8" fmla="*/ 151385 h 1204461"/>
                <a:gd name="connsiteX9" fmla="*/ 160305 w 453947"/>
                <a:gd name="connsiteY9" fmla="*/ 139726 h 1204461"/>
                <a:gd name="connsiteX10" fmla="*/ 134783 w 453947"/>
                <a:gd name="connsiteY10" fmla="*/ 128068 h 1204461"/>
                <a:gd name="connsiteX11" fmla="*/ 90204 w 453947"/>
                <a:gd name="connsiteY11" fmla="*/ 93092 h 1204461"/>
                <a:gd name="connsiteX12" fmla="*/ 16965 w 453947"/>
                <a:gd name="connsiteY12" fmla="*/ 6587 h 1204461"/>
                <a:gd name="connsiteX13" fmla="*/ 6726 w 453947"/>
                <a:gd name="connsiteY13" fmla="*/ 1804 h 1204461"/>
                <a:gd name="connsiteX14" fmla="*/ 0 w 453947"/>
                <a:gd name="connsiteY14" fmla="*/ 49148 h 1204461"/>
                <a:gd name="connsiteX15" fmla="*/ 7473 w 453947"/>
                <a:gd name="connsiteY15" fmla="*/ 142342 h 1204461"/>
                <a:gd name="connsiteX16" fmla="*/ 75183 w 453947"/>
                <a:gd name="connsiteY16" fmla="*/ 449986 h 1204461"/>
                <a:gd name="connsiteX17" fmla="*/ 147152 w 453947"/>
                <a:gd name="connsiteY17" fmla="*/ 866555 h 1204461"/>
                <a:gd name="connsiteX18" fmla="*/ 150029 w 453947"/>
                <a:gd name="connsiteY18" fmla="*/ 933031 h 1204461"/>
                <a:gd name="connsiteX19" fmla="*/ 104740 w 453947"/>
                <a:gd name="connsiteY19" fmla="*/ 1182943 h 1204461"/>
                <a:gd name="connsiteX20" fmla="*/ 116959 w 453947"/>
                <a:gd name="connsiteY20" fmla="*/ 1198114 h 1204461"/>
                <a:gd name="connsiteX21" fmla="*/ 190124 w 453947"/>
                <a:gd name="connsiteY21" fmla="*/ 1202635 h 1204461"/>
                <a:gd name="connsiteX22" fmla="*/ 441717 w 453947"/>
                <a:gd name="connsiteY22" fmla="*/ 1175768 h 1204461"/>
                <a:gd name="connsiteX23" fmla="*/ 451769 w 453947"/>
                <a:gd name="connsiteY23" fmla="*/ 1152190 h 120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3947" h="1204461">
                  <a:moveTo>
                    <a:pt x="451769" y="1152190"/>
                  </a:moveTo>
                  <a:cubicBezTo>
                    <a:pt x="424640" y="1071028"/>
                    <a:pt x="386526" y="993940"/>
                    <a:pt x="377745" y="906164"/>
                  </a:cubicBezTo>
                  <a:cubicBezTo>
                    <a:pt x="365077" y="779415"/>
                    <a:pt x="344413" y="653450"/>
                    <a:pt x="327561" y="527112"/>
                  </a:cubicBezTo>
                  <a:cubicBezTo>
                    <a:pt x="306523" y="369236"/>
                    <a:pt x="285896" y="211285"/>
                    <a:pt x="265083" y="53371"/>
                  </a:cubicBezTo>
                  <a:cubicBezTo>
                    <a:pt x="263065" y="51241"/>
                    <a:pt x="261084" y="49074"/>
                    <a:pt x="259067" y="46944"/>
                  </a:cubicBezTo>
                  <a:cubicBezTo>
                    <a:pt x="250921" y="67309"/>
                    <a:pt x="240719" y="86329"/>
                    <a:pt x="225586" y="102658"/>
                  </a:cubicBezTo>
                  <a:cubicBezTo>
                    <a:pt x="217851" y="110991"/>
                    <a:pt x="210713" y="119959"/>
                    <a:pt x="203240" y="128591"/>
                  </a:cubicBezTo>
                  <a:cubicBezTo>
                    <a:pt x="197000" y="135803"/>
                    <a:pt x="193300" y="143538"/>
                    <a:pt x="196215" y="152207"/>
                  </a:cubicBezTo>
                  <a:cubicBezTo>
                    <a:pt x="187135" y="151945"/>
                    <a:pt x="178055" y="151647"/>
                    <a:pt x="168937" y="151385"/>
                  </a:cubicBezTo>
                  <a:cubicBezTo>
                    <a:pt x="172562" y="144920"/>
                    <a:pt x="167031" y="141632"/>
                    <a:pt x="160305" y="139726"/>
                  </a:cubicBezTo>
                  <a:cubicBezTo>
                    <a:pt x="151113" y="137111"/>
                    <a:pt x="141920" y="134682"/>
                    <a:pt x="134783" y="128068"/>
                  </a:cubicBezTo>
                  <a:cubicBezTo>
                    <a:pt x="120845" y="115214"/>
                    <a:pt x="105674" y="104041"/>
                    <a:pt x="90204" y="93092"/>
                  </a:cubicBezTo>
                  <a:cubicBezTo>
                    <a:pt x="58480" y="70597"/>
                    <a:pt x="30043" y="45113"/>
                    <a:pt x="16965" y="6587"/>
                  </a:cubicBezTo>
                  <a:cubicBezTo>
                    <a:pt x="15507" y="2253"/>
                    <a:pt x="12966" y="-2755"/>
                    <a:pt x="6726" y="1804"/>
                  </a:cubicBezTo>
                  <a:cubicBezTo>
                    <a:pt x="-5717" y="16116"/>
                    <a:pt x="4671" y="33678"/>
                    <a:pt x="0" y="49148"/>
                  </a:cubicBezTo>
                  <a:cubicBezTo>
                    <a:pt x="2728" y="80201"/>
                    <a:pt x="523" y="111514"/>
                    <a:pt x="7473" y="142342"/>
                  </a:cubicBezTo>
                  <a:cubicBezTo>
                    <a:pt x="30492" y="244765"/>
                    <a:pt x="54967" y="346853"/>
                    <a:pt x="75183" y="449986"/>
                  </a:cubicBezTo>
                  <a:cubicBezTo>
                    <a:pt x="102311" y="588319"/>
                    <a:pt x="122639" y="727773"/>
                    <a:pt x="147152" y="866555"/>
                  </a:cubicBezTo>
                  <a:cubicBezTo>
                    <a:pt x="151001" y="888415"/>
                    <a:pt x="154401" y="910125"/>
                    <a:pt x="150029" y="933031"/>
                  </a:cubicBezTo>
                  <a:cubicBezTo>
                    <a:pt x="134148" y="1016173"/>
                    <a:pt x="120135" y="1099689"/>
                    <a:pt x="104740" y="1182943"/>
                  </a:cubicBezTo>
                  <a:cubicBezTo>
                    <a:pt x="102536" y="1194863"/>
                    <a:pt x="105226" y="1197778"/>
                    <a:pt x="116959" y="1198114"/>
                  </a:cubicBezTo>
                  <a:cubicBezTo>
                    <a:pt x="141360" y="1198824"/>
                    <a:pt x="165761" y="1202859"/>
                    <a:pt x="190124" y="1202635"/>
                  </a:cubicBezTo>
                  <a:cubicBezTo>
                    <a:pt x="274761" y="1201925"/>
                    <a:pt x="361004" y="1216013"/>
                    <a:pt x="441717" y="1175768"/>
                  </a:cubicBezTo>
                  <a:cubicBezTo>
                    <a:pt x="454161" y="1169528"/>
                    <a:pt x="456290" y="1165679"/>
                    <a:pt x="451769" y="1152190"/>
                  </a:cubicBezTo>
                  <a:close/>
                </a:path>
              </a:pathLst>
            </a:custGeom>
            <a:solidFill>
              <a:srgbClr val="FFFFFF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62">
              <a:extLst>
                <a:ext uri="{FF2B5EF4-FFF2-40B4-BE49-F238E27FC236}">
                  <a16:creationId xmlns:a16="http://schemas.microsoft.com/office/drawing/2014/main" id="{C8034FE3-4D57-40FF-B158-4EA7302B52E5}"/>
                </a:ext>
              </a:extLst>
            </p:cNvPr>
            <p:cNvSpPr/>
            <p:nvPr/>
          </p:nvSpPr>
          <p:spPr>
            <a:xfrm>
              <a:off x="5589845" y="3346110"/>
              <a:ext cx="453911" cy="1204462"/>
            </a:xfrm>
            <a:custGeom>
              <a:avLst/>
              <a:gdLst>
                <a:gd name="connsiteX0" fmla="*/ 265045 w 453911"/>
                <a:gd name="connsiteY0" fmla="*/ 53408 h 1204462"/>
                <a:gd name="connsiteX1" fmla="*/ 327523 w 453911"/>
                <a:gd name="connsiteY1" fmla="*/ 527149 h 1204462"/>
                <a:gd name="connsiteX2" fmla="*/ 377707 w 453911"/>
                <a:gd name="connsiteY2" fmla="*/ 906202 h 1204462"/>
                <a:gd name="connsiteX3" fmla="*/ 451732 w 453911"/>
                <a:gd name="connsiteY3" fmla="*/ 1152227 h 1204462"/>
                <a:gd name="connsiteX4" fmla="*/ 441717 w 453911"/>
                <a:gd name="connsiteY4" fmla="*/ 1175768 h 1204462"/>
                <a:gd name="connsiteX5" fmla="*/ 190124 w 453911"/>
                <a:gd name="connsiteY5" fmla="*/ 1202635 h 1204462"/>
                <a:gd name="connsiteX6" fmla="*/ 116959 w 453911"/>
                <a:gd name="connsiteY6" fmla="*/ 1198114 h 1204462"/>
                <a:gd name="connsiteX7" fmla="*/ 104740 w 453911"/>
                <a:gd name="connsiteY7" fmla="*/ 1182943 h 1204462"/>
                <a:gd name="connsiteX8" fmla="*/ 150029 w 453911"/>
                <a:gd name="connsiteY8" fmla="*/ 933031 h 1204462"/>
                <a:gd name="connsiteX9" fmla="*/ 147152 w 453911"/>
                <a:gd name="connsiteY9" fmla="*/ 866555 h 1204462"/>
                <a:gd name="connsiteX10" fmla="*/ 75183 w 453911"/>
                <a:gd name="connsiteY10" fmla="*/ 449986 h 1204462"/>
                <a:gd name="connsiteX11" fmla="*/ 7473 w 453911"/>
                <a:gd name="connsiteY11" fmla="*/ 142342 h 1204462"/>
                <a:gd name="connsiteX12" fmla="*/ 0 w 453911"/>
                <a:gd name="connsiteY12" fmla="*/ 49148 h 1204462"/>
                <a:gd name="connsiteX13" fmla="*/ 6726 w 453911"/>
                <a:gd name="connsiteY13" fmla="*/ 1804 h 1204462"/>
                <a:gd name="connsiteX14" fmla="*/ 16965 w 453911"/>
                <a:gd name="connsiteY14" fmla="*/ 6587 h 1204462"/>
                <a:gd name="connsiteX15" fmla="*/ 90204 w 453911"/>
                <a:gd name="connsiteY15" fmla="*/ 93092 h 1204462"/>
                <a:gd name="connsiteX16" fmla="*/ 134783 w 453911"/>
                <a:gd name="connsiteY16" fmla="*/ 128068 h 1204462"/>
                <a:gd name="connsiteX17" fmla="*/ 160305 w 453911"/>
                <a:gd name="connsiteY17" fmla="*/ 139726 h 1204462"/>
                <a:gd name="connsiteX18" fmla="*/ 166134 w 453911"/>
                <a:gd name="connsiteY18" fmla="*/ 155159 h 1204462"/>
                <a:gd name="connsiteX19" fmla="*/ 124844 w 453911"/>
                <a:gd name="connsiteY19" fmla="*/ 176159 h 1204462"/>
                <a:gd name="connsiteX20" fmla="*/ 123611 w 453911"/>
                <a:gd name="connsiteY20" fmla="*/ 198580 h 1204462"/>
                <a:gd name="connsiteX21" fmla="*/ 125068 w 453911"/>
                <a:gd name="connsiteY21" fmla="*/ 199962 h 1204462"/>
                <a:gd name="connsiteX22" fmla="*/ 149207 w 453911"/>
                <a:gd name="connsiteY22" fmla="*/ 282320 h 1204462"/>
                <a:gd name="connsiteX23" fmla="*/ 147638 w 453911"/>
                <a:gd name="connsiteY23" fmla="*/ 403539 h 1204462"/>
                <a:gd name="connsiteX24" fmla="*/ 166770 w 453911"/>
                <a:gd name="connsiteY24" fmla="*/ 624603 h 1204462"/>
                <a:gd name="connsiteX25" fmla="*/ 178802 w 453911"/>
                <a:gd name="connsiteY25" fmla="*/ 766598 h 1204462"/>
                <a:gd name="connsiteX26" fmla="*/ 194795 w 453911"/>
                <a:gd name="connsiteY26" fmla="*/ 951154 h 1204462"/>
                <a:gd name="connsiteX27" fmla="*/ 204772 w 453911"/>
                <a:gd name="connsiteY27" fmla="*/ 1060640 h 1204462"/>
                <a:gd name="connsiteX28" fmla="*/ 226034 w 453911"/>
                <a:gd name="connsiteY28" fmla="*/ 1095765 h 1204462"/>
                <a:gd name="connsiteX29" fmla="*/ 267736 w 453911"/>
                <a:gd name="connsiteY29" fmla="*/ 1125024 h 1204462"/>
                <a:gd name="connsiteX30" fmla="*/ 284327 w 453911"/>
                <a:gd name="connsiteY30" fmla="*/ 1132161 h 1204462"/>
                <a:gd name="connsiteX31" fmla="*/ 338472 w 453911"/>
                <a:gd name="connsiteY31" fmla="*/ 1069384 h 1204462"/>
                <a:gd name="connsiteX32" fmla="*/ 303945 w 453911"/>
                <a:gd name="connsiteY32" fmla="*/ 829375 h 1204462"/>
                <a:gd name="connsiteX33" fmla="*/ 236983 w 453911"/>
                <a:gd name="connsiteY33" fmla="*/ 371851 h 1204462"/>
                <a:gd name="connsiteX34" fmla="*/ 213254 w 453911"/>
                <a:gd name="connsiteY34" fmla="*/ 258591 h 1204462"/>
                <a:gd name="connsiteX35" fmla="*/ 212059 w 453911"/>
                <a:gd name="connsiteY35" fmla="*/ 210761 h 1204462"/>
                <a:gd name="connsiteX36" fmla="*/ 198980 w 453911"/>
                <a:gd name="connsiteY36" fmla="*/ 157850 h 1204462"/>
                <a:gd name="connsiteX37" fmla="*/ 203203 w 453911"/>
                <a:gd name="connsiteY37" fmla="*/ 128591 h 1204462"/>
                <a:gd name="connsiteX38" fmla="*/ 225548 w 453911"/>
                <a:gd name="connsiteY38" fmla="*/ 102658 h 1204462"/>
                <a:gd name="connsiteX39" fmla="*/ 259029 w 453911"/>
                <a:gd name="connsiteY39" fmla="*/ 46944 h 1204462"/>
                <a:gd name="connsiteX40" fmla="*/ 265045 w 453911"/>
                <a:gd name="connsiteY40" fmla="*/ 53408 h 120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53911" h="1204462">
                  <a:moveTo>
                    <a:pt x="265045" y="53408"/>
                  </a:moveTo>
                  <a:cubicBezTo>
                    <a:pt x="285859" y="211322"/>
                    <a:pt x="306485" y="369273"/>
                    <a:pt x="327523" y="527149"/>
                  </a:cubicBezTo>
                  <a:cubicBezTo>
                    <a:pt x="344376" y="653487"/>
                    <a:pt x="365040" y="779452"/>
                    <a:pt x="377707" y="906202"/>
                  </a:cubicBezTo>
                  <a:cubicBezTo>
                    <a:pt x="386451" y="993977"/>
                    <a:pt x="424603" y="1071028"/>
                    <a:pt x="451732" y="1152227"/>
                  </a:cubicBezTo>
                  <a:cubicBezTo>
                    <a:pt x="456253" y="1165717"/>
                    <a:pt x="454123" y="1169603"/>
                    <a:pt x="441717" y="1175768"/>
                  </a:cubicBezTo>
                  <a:cubicBezTo>
                    <a:pt x="361004" y="1216013"/>
                    <a:pt x="274761" y="1201925"/>
                    <a:pt x="190124" y="1202635"/>
                  </a:cubicBezTo>
                  <a:cubicBezTo>
                    <a:pt x="165761" y="1202822"/>
                    <a:pt x="141397" y="1198824"/>
                    <a:pt x="116959" y="1198114"/>
                  </a:cubicBezTo>
                  <a:cubicBezTo>
                    <a:pt x="105189" y="1197778"/>
                    <a:pt x="102536" y="1194863"/>
                    <a:pt x="104740" y="1182943"/>
                  </a:cubicBezTo>
                  <a:cubicBezTo>
                    <a:pt x="120135" y="1099689"/>
                    <a:pt x="134148" y="1016173"/>
                    <a:pt x="150029" y="933031"/>
                  </a:cubicBezTo>
                  <a:cubicBezTo>
                    <a:pt x="154401" y="910125"/>
                    <a:pt x="151038" y="888415"/>
                    <a:pt x="147152" y="866555"/>
                  </a:cubicBezTo>
                  <a:cubicBezTo>
                    <a:pt x="122639" y="727811"/>
                    <a:pt x="102311" y="588319"/>
                    <a:pt x="75183" y="449986"/>
                  </a:cubicBezTo>
                  <a:cubicBezTo>
                    <a:pt x="54967" y="346890"/>
                    <a:pt x="30492" y="244803"/>
                    <a:pt x="7473" y="142342"/>
                  </a:cubicBezTo>
                  <a:cubicBezTo>
                    <a:pt x="560" y="111514"/>
                    <a:pt x="2728" y="80201"/>
                    <a:pt x="0" y="49148"/>
                  </a:cubicBezTo>
                  <a:cubicBezTo>
                    <a:pt x="4634" y="33716"/>
                    <a:pt x="-5717" y="16153"/>
                    <a:pt x="6726" y="1804"/>
                  </a:cubicBezTo>
                  <a:cubicBezTo>
                    <a:pt x="13004" y="-2755"/>
                    <a:pt x="15507" y="2253"/>
                    <a:pt x="16965" y="6587"/>
                  </a:cubicBezTo>
                  <a:cubicBezTo>
                    <a:pt x="30006" y="45113"/>
                    <a:pt x="58480" y="70597"/>
                    <a:pt x="90204" y="93092"/>
                  </a:cubicBezTo>
                  <a:cubicBezTo>
                    <a:pt x="105674" y="104041"/>
                    <a:pt x="120845" y="115214"/>
                    <a:pt x="134783" y="128068"/>
                  </a:cubicBezTo>
                  <a:cubicBezTo>
                    <a:pt x="141920" y="134682"/>
                    <a:pt x="151113" y="137111"/>
                    <a:pt x="160305" y="139726"/>
                  </a:cubicBezTo>
                  <a:cubicBezTo>
                    <a:pt x="168227" y="141968"/>
                    <a:pt x="174542" y="146079"/>
                    <a:pt x="166134" y="155159"/>
                  </a:cubicBezTo>
                  <a:cubicBezTo>
                    <a:pt x="150926" y="159344"/>
                    <a:pt x="136726" y="165248"/>
                    <a:pt x="124844" y="176159"/>
                  </a:cubicBezTo>
                  <a:cubicBezTo>
                    <a:pt x="116698" y="183633"/>
                    <a:pt x="115614" y="190583"/>
                    <a:pt x="123611" y="198580"/>
                  </a:cubicBezTo>
                  <a:cubicBezTo>
                    <a:pt x="125516" y="200485"/>
                    <a:pt x="122938" y="198430"/>
                    <a:pt x="125068" y="199962"/>
                  </a:cubicBezTo>
                  <a:cubicBezTo>
                    <a:pt x="154700" y="221112"/>
                    <a:pt x="160193" y="249324"/>
                    <a:pt x="149207" y="282320"/>
                  </a:cubicBezTo>
                  <a:cubicBezTo>
                    <a:pt x="135792" y="322601"/>
                    <a:pt x="144574" y="363033"/>
                    <a:pt x="147638" y="403539"/>
                  </a:cubicBezTo>
                  <a:cubicBezTo>
                    <a:pt x="153205" y="477301"/>
                    <a:pt x="160193" y="550952"/>
                    <a:pt x="166770" y="624603"/>
                  </a:cubicBezTo>
                  <a:cubicBezTo>
                    <a:pt x="170992" y="671910"/>
                    <a:pt x="174056" y="719328"/>
                    <a:pt x="178802" y="766598"/>
                  </a:cubicBezTo>
                  <a:cubicBezTo>
                    <a:pt x="185005" y="828030"/>
                    <a:pt x="189900" y="889573"/>
                    <a:pt x="194795" y="951154"/>
                  </a:cubicBezTo>
                  <a:cubicBezTo>
                    <a:pt x="197710" y="987699"/>
                    <a:pt x="200363" y="1024244"/>
                    <a:pt x="204772" y="1060640"/>
                  </a:cubicBezTo>
                  <a:cubicBezTo>
                    <a:pt x="206640" y="1075886"/>
                    <a:pt x="212956" y="1087432"/>
                    <a:pt x="226034" y="1095765"/>
                  </a:cubicBezTo>
                  <a:cubicBezTo>
                    <a:pt x="240346" y="1104883"/>
                    <a:pt x="253536" y="1115682"/>
                    <a:pt x="267736" y="1125024"/>
                  </a:cubicBezTo>
                  <a:cubicBezTo>
                    <a:pt x="272855" y="1128387"/>
                    <a:pt x="277937" y="1132198"/>
                    <a:pt x="284327" y="1132161"/>
                  </a:cubicBezTo>
                  <a:cubicBezTo>
                    <a:pt x="303010" y="1132011"/>
                    <a:pt x="340975" y="1088329"/>
                    <a:pt x="338472" y="1069384"/>
                  </a:cubicBezTo>
                  <a:cubicBezTo>
                    <a:pt x="327747" y="989269"/>
                    <a:pt x="315827" y="909303"/>
                    <a:pt x="303945" y="829375"/>
                  </a:cubicBezTo>
                  <a:cubicBezTo>
                    <a:pt x="281300" y="676917"/>
                    <a:pt x="260262" y="524197"/>
                    <a:pt x="236983" y="371851"/>
                  </a:cubicBezTo>
                  <a:cubicBezTo>
                    <a:pt x="231153" y="333587"/>
                    <a:pt x="226781" y="295211"/>
                    <a:pt x="213254" y="258591"/>
                  </a:cubicBezTo>
                  <a:cubicBezTo>
                    <a:pt x="207500" y="242972"/>
                    <a:pt x="204735" y="226119"/>
                    <a:pt x="212059" y="210761"/>
                  </a:cubicBezTo>
                  <a:cubicBezTo>
                    <a:pt x="222634" y="188640"/>
                    <a:pt x="218000" y="171862"/>
                    <a:pt x="198980" y="157850"/>
                  </a:cubicBezTo>
                  <a:cubicBezTo>
                    <a:pt x="191768" y="146864"/>
                    <a:pt x="195654" y="137335"/>
                    <a:pt x="203203" y="128591"/>
                  </a:cubicBezTo>
                  <a:cubicBezTo>
                    <a:pt x="210676" y="119959"/>
                    <a:pt x="217813" y="110991"/>
                    <a:pt x="225548" y="102658"/>
                  </a:cubicBezTo>
                  <a:cubicBezTo>
                    <a:pt x="240682" y="86329"/>
                    <a:pt x="250883" y="67309"/>
                    <a:pt x="259029" y="46944"/>
                  </a:cubicBezTo>
                  <a:cubicBezTo>
                    <a:pt x="261047" y="49111"/>
                    <a:pt x="263027" y="51241"/>
                    <a:pt x="265045" y="53408"/>
                  </a:cubicBezTo>
                  <a:close/>
                </a:path>
              </a:pathLst>
            </a:custGeom>
            <a:solidFill>
              <a:srgbClr val="FFFEFE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63">
              <a:extLst>
                <a:ext uri="{FF2B5EF4-FFF2-40B4-BE49-F238E27FC236}">
                  <a16:creationId xmlns:a16="http://schemas.microsoft.com/office/drawing/2014/main" id="{848AB7E4-318A-41CA-8D00-3ECE766B4793}"/>
                </a:ext>
              </a:extLst>
            </p:cNvPr>
            <p:cNvSpPr/>
            <p:nvPr/>
          </p:nvSpPr>
          <p:spPr>
            <a:xfrm>
              <a:off x="5539307" y="2931903"/>
              <a:ext cx="395384" cy="571605"/>
            </a:xfrm>
            <a:custGeom>
              <a:avLst/>
              <a:gdLst>
                <a:gd name="connsiteX0" fmla="*/ 309567 w 395384"/>
                <a:gd name="connsiteY0" fmla="*/ 461188 h 571605"/>
                <a:gd name="connsiteX1" fmla="*/ 262410 w 395384"/>
                <a:gd name="connsiteY1" fmla="*/ 541303 h 571605"/>
                <a:gd name="connsiteX2" fmla="*/ 251125 w 395384"/>
                <a:gd name="connsiteY2" fmla="*/ 566563 h 571605"/>
                <a:gd name="connsiteX3" fmla="*/ 218429 w 395384"/>
                <a:gd name="connsiteY3" fmla="*/ 565592 h 571605"/>
                <a:gd name="connsiteX4" fmla="*/ 192421 w 395384"/>
                <a:gd name="connsiteY4" fmla="*/ 554232 h 571605"/>
                <a:gd name="connsiteX5" fmla="*/ 69745 w 395384"/>
                <a:gd name="connsiteY5" fmla="*/ 443700 h 571605"/>
                <a:gd name="connsiteX6" fmla="*/ 57227 w 395384"/>
                <a:gd name="connsiteY6" fmla="*/ 416049 h 571605"/>
                <a:gd name="connsiteX7" fmla="*/ 15637 w 395384"/>
                <a:gd name="connsiteY7" fmla="*/ 264824 h 571605"/>
                <a:gd name="connsiteX8" fmla="*/ 6818 w 395384"/>
                <a:gd name="connsiteY8" fmla="*/ 188669 h 571605"/>
                <a:gd name="connsiteX9" fmla="*/ 64102 w 395384"/>
                <a:gd name="connsiteY9" fmla="*/ 168528 h 571605"/>
                <a:gd name="connsiteX10" fmla="*/ 72771 w 395384"/>
                <a:gd name="connsiteY10" fmla="*/ 177086 h 571605"/>
                <a:gd name="connsiteX11" fmla="*/ 93249 w 395384"/>
                <a:gd name="connsiteY11" fmla="*/ 192705 h 571605"/>
                <a:gd name="connsiteX12" fmla="*/ 98368 w 395384"/>
                <a:gd name="connsiteY12" fmla="*/ 166324 h 571605"/>
                <a:gd name="connsiteX13" fmla="*/ 111559 w 395384"/>
                <a:gd name="connsiteY13" fmla="*/ 108143 h 571605"/>
                <a:gd name="connsiteX14" fmla="*/ 113352 w 395384"/>
                <a:gd name="connsiteY14" fmla="*/ 84527 h 571605"/>
                <a:gd name="connsiteX15" fmla="*/ 166451 w 395384"/>
                <a:gd name="connsiteY15" fmla="*/ 6915 h 571605"/>
                <a:gd name="connsiteX16" fmla="*/ 321786 w 395384"/>
                <a:gd name="connsiteY16" fmla="*/ 12259 h 571605"/>
                <a:gd name="connsiteX17" fmla="*/ 390579 w 395384"/>
                <a:gd name="connsiteY17" fmla="*/ 137140 h 571605"/>
                <a:gd name="connsiteX18" fmla="*/ 381051 w 395384"/>
                <a:gd name="connsiteY18" fmla="*/ 275623 h 571605"/>
                <a:gd name="connsiteX19" fmla="*/ 363040 w 395384"/>
                <a:gd name="connsiteY19" fmla="*/ 336344 h 571605"/>
                <a:gd name="connsiteX20" fmla="*/ 350970 w 395384"/>
                <a:gd name="connsiteY20" fmla="*/ 399121 h 571605"/>
                <a:gd name="connsiteX21" fmla="*/ 324028 w 395384"/>
                <a:gd name="connsiteY21" fmla="*/ 435890 h 571605"/>
                <a:gd name="connsiteX22" fmla="*/ 309567 w 395384"/>
                <a:gd name="connsiteY22" fmla="*/ 461188 h 57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384" h="571605">
                  <a:moveTo>
                    <a:pt x="309567" y="461188"/>
                  </a:moveTo>
                  <a:cubicBezTo>
                    <a:pt x="311884" y="498518"/>
                    <a:pt x="279412" y="515370"/>
                    <a:pt x="262410" y="541303"/>
                  </a:cubicBezTo>
                  <a:cubicBezTo>
                    <a:pt x="257291" y="549150"/>
                    <a:pt x="245408" y="553859"/>
                    <a:pt x="251125" y="566563"/>
                  </a:cubicBezTo>
                  <a:cubicBezTo>
                    <a:pt x="240064" y="572019"/>
                    <a:pt x="229041" y="574822"/>
                    <a:pt x="218429" y="565592"/>
                  </a:cubicBezTo>
                  <a:cubicBezTo>
                    <a:pt x="213795" y="552850"/>
                    <a:pt x="200380" y="561145"/>
                    <a:pt x="192421" y="554232"/>
                  </a:cubicBezTo>
                  <a:cubicBezTo>
                    <a:pt x="150944" y="518098"/>
                    <a:pt x="100573" y="492203"/>
                    <a:pt x="69745" y="443700"/>
                  </a:cubicBezTo>
                  <a:cubicBezTo>
                    <a:pt x="63953" y="434620"/>
                    <a:pt x="69072" y="421541"/>
                    <a:pt x="57227" y="416049"/>
                  </a:cubicBezTo>
                  <a:cubicBezTo>
                    <a:pt x="62869" y="360259"/>
                    <a:pt x="46017" y="311346"/>
                    <a:pt x="15637" y="264824"/>
                  </a:cubicBezTo>
                  <a:cubicBezTo>
                    <a:pt x="1213" y="242740"/>
                    <a:pt x="-6372" y="215873"/>
                    <a:pt x="6818" y="188669"/>
                  </a:cubicBezTo>
                  <a:cubicBezTo>
                    <a:pt x="13320" y="162774"/>
                    <a:pt x="42654" y="152461"/>
                    <a:pt x="64102" y="168528"/>
                  </a:cubicBezTo>
                  <a:cubicBezTo>
                    <a:pt x="67391" y="170995"/>
                    <a:pt x="69782" y="174395"/>
                    <a:pt x="72771" y="177086"/>
                  </a:cubicBezTo>
                  <a:cubicBezTo>
                    <a:pt x="79348" y="182952"/>
                    <a:pt x="82001" y="197824"/>
                    <a:pt x="93249" y="192705"/>
                  </a:cubicBezTo>
                  <a:cubicBezTo>
                    <a:pt x="102553" y="188445"/>
                    <a:pt x="98181" y="175516"/>
                    <a:pt x="98368" y="166324"/>
                  </a:cubicBezTo>
                  <a:cubicBezTo>
                    <a:pt x="98779" y="145959"/>
                    <a:pt x="96836" y="125444"/>
                    <a:pt x="111559" y="108143"/>
                  </a:cubicBezTo>
                  <a:cubicBezTo>
                    <a:pt x="117351" y="101342"/>
                    <a:pt x="114548" y="92598"/>
                    <a:pt x="113352" y="84527"/>
                  </a:cubicBezTo>
                  <a:cubicBezTo>
                    <a:pt x="106477" y="38640"/>
                    <a:pt x="120639" y="15921"/>
                    <a:pt x="166451" y="6915"/>
                  </a:cubicBezTo>
                  <a:cubicBezTo>
                    <a:pt x="218317" y="-3286"/>
                    <a:pt x="270631" y="-2763"/>
                    <a:pt x="321786" y="12259"/>
                  </a:cubicBezTo>
                  <a:cubicBezTo>
                    <a:pt x="381499" y="29784"/>
                    <a:pt x="406797" y="76605"/>
                    <a:pt x="390579" y="137140"/>
                  </a:cubicBezTo>
                  <a:cubicBezTo>
                    <a:pt x="386730" y="183251"/>
                    <a:pt x="380453" y="229063"/>
                    <a:pt x="381051" y="275623"/>
                  </a:cubicBezTo>
                  <a:cubicBezTo>
                    <a:pt x="381312" y="296324"/>
                    <a:pt x="369205" y="316091"/>
                    <a:pt x="363040" y="336344"/>
                  </a:cubicBezTo>
                  <a:cubicBezTo>
                    <a:pt x="356725" y="357008"/>
                    <a:pt x="356911" y="378345"/>
                    <a:pt x="350970" y="399121"/>
                  </a:cubicBezTo>
                  <a:cubicBezTo>
                    <a:pt x="346000" y="416460"/>
                    <a:pt x="339050" y="428305"/>
                    <a:pt x="324028" y="435890"/>
                  </a:cubicBezTo>
                  <a:cubicBezTo>
                    <a:pt x="313154" y="441309"/>
                    <a:pt x="306765" y="448371"/>
                    <a:pt x="309567" y="461188"/>
                  </a:cubicBezTo>
                  <a:close/>
                </a:path>
              </a:pathLst>
            </a:custGeom>
            <a:solidFill>
              <a:srgbClr val="F7BB9A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64">
              <a:extLst>
                <a:ext uri="{FF2B5EF4-FFF2-40B4-BE49-F238E27FC236}">
                  <a16:creationId xmlns:a16="http://schemas.microsoft.com/office/drawing/2014/main" id="{FFC5A0FD-7082-4B99-A0AA-DB4062CA57C6}"/>
                </a:ext>
              </a:extLst>
            </p:cNvPr>
            <p:cNvSpPr/>
            <p:nvPr/>
          </p:nvSpPr>
          <p:spPr>
            <a:xfrm>
              <a:off x="5063583" y="4865191"/>
              <a:ext cx="233442" cy="173880"/>
            </a:xfrm>
            <a:custGeom>
              <a:avLst/>
              <a:gdLst>
                <a:gd name="connsiteX0" fmla="*/ 201615 w 233442"/>
                <a:gd name="connsiteY0" fmla="*/ 19859 h 173880"/>
                <a:gd name="connsiteX1" fmla="*/ 229454 w 233442"/>
                <a:gd name="connsiteY1" fmla="*/ 69221 h 173880"/>
                <a:gd name="connsiteX2" fmla="*/ 223064 w 233442"/>
                <a:gd name="connsiteY2" fmla="*/ 114921 h 173880"/>
                <a:gd name="connsiteX3" fmla="*/ 132411 w 233442"/>
                <a:gd name="connsiteY3" fmla="*/ 173251 h 173880"/>
                <a:gd name="connsiteX4" fmla="*/ 91569 w 233442"/>
                <a:gd name="connsiteY4" fmla="*/ 166824 h 173880"/>
                <a:gd name="connsiteX5" fmla="*/ 59882 w 233442"/>
                <a:gd name="connsiteY5" fmla="*/ 162676 h 173880"/>
                <a:gd name="connsiteX6" fmla="*/ 33725 w 233442"/>
                <a:gd name="connsiteY6" fmla="*/ 148925 h 173880"/>
                <a:gd name="connsiteX7" fmla="*/ 32417 w 233442"/>
                <a:gd name="connsiteY7" fmla="*/ 145263 h 173880"/>
                <a:gd name="connsiteX8" fmla="*/ 2037 w 233442"/>
                <a:gd name="connsiteY8" fmla="*/ 55843 h 173880"/>
                <a:gd name="connsiteX9" fmla="*/ 167537 w 233442"/>
                <a:gd name="connsiteY9" fmla="*/ 3716 h 173880"/>
                <a:gd name="connsiteX10" fmla="*/ 188313 w 233442"/>
                <a:gd name="connsiteY10" fmla="*/ 3118 h 173880"/>
                <a:gd name="connsiteX11" fmla="*/ 201615 w 233442"/>
                <a:gd name="connsiteY11" fmla="*/ 19859 h 17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442" h="173880">
                  <a:moveTo>
                    <a:pt x="201615" y="19859"/>
                  </a:moveTo>
                  <a:cubicBezTo>
                    <a:pt x="210882" y="36300"/>
                    <a:pt x="222392" y="51471"/>
                    <a:pt x="229454" y="69221"/>
                  </a:cubicBezTo>
                  <a:cubicBezTo>
                    <a:pt x="236068" y="85849"/>
                    <a:pt x="234797" y="101768"/>
                    <a:pt x="223064" y="114921"/>
                  </a:cubicBezTo>
                  <a:cubicBezTo>
                    <a:pt x="198327" y="142572"/>
                    <a:pt x="168209" y="162489"/>
                    <a:pt x="132411" y="173251"/>
                  </a:cubicBezTo>
                  <a:cubicBezTo>
                    <a:pt x="118511" y="172803"/>
                    <a:pt x="103826" y="177436"/>
                    <a:pt x="91569" y="166824"/>
                  </a:cubicBezTo>
                  <a:cubicBezTo>
                    <a:pt x="81517" y="161630"/>
                    <a:pt x="70457" y="164021"/>
                    <a:pt x="59882" y="162676"/>
                  </a:cubicBezTo>
                  <a:cubicBezTo>
                    <a:pt x="49195" y="161331"/>
                    <a:pt x="41310" y="155688"/>
                    <a:pt x="33725" y="148925"/>
                  </a:cubicBezTo>
                  <a:cubicBezTo>
                    <a:pt x="33314" y="147655"/>
                    <a:pt x="33276" y="145823"/>
                    <a:pt x="32417" y="145263"/>
                  </a:cubicBezTo>
                  <a:cubicBezTo>
                    <a:pt x="-1363" y="123478"/>
                    <a:pt x="-2783" y="90707"/>
                    <a:pt x="2037" y="55843"/>
                  </a:cubicBezTo>
                  <a:cubicBezTo>
                    <a:pt x="57229" y="38468"/>
                    <a:pt x="112383" y="21129"/>
                    <a:pt x="167537" y="3716"/>
                  </a:cubicBezTo>
                  <a:cubicBezTo>
                    <a:pt x="174487" y="1511"/>
                    <a:pt x="181213" y="-3085"/>
                    <a:pt x="188313" y="3118"/>
                  </a:cubicBezTo>
                  <a:cubicBezTo>
                    <a:pt x="196683" y="5585"/>
                    <a:pt x="198402" y="13320"/>
                    <a:pt x="201615" y="19859"/>
                  </a:cubicBezTo>
                  <a:close/>
                </a:path>
              </a:pathLst>
            </a:custGeom>
            <a:solidFill>
              <a:srgbClr val="F6BB9B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65">
              <a:extLst>
                <a:ext uri="{FF2B5EF4-FFF2-40B4-BE49-F238E27FC236}">
                  <a16:creationId xmlns:a16="http://schemas.microsoft.com/office/drawing/2014/main" id="{E65373EA-A6CA-411A-9FE3-9D7C245A5354}"/>
                </a:ext>
              </a:extLst>
            </p:cNvPr>
            <p:cNvSpPr/>
            <p:nvPr/>
          </p:nvSpPr>
          <p:spPr>
            <a:xfrm>
              <a:off x="5999351" y="4579805"/>
              <a:ext cx="229144" cy="185332"/>
            </a:xfrm>
            <a:custGeom>
              <a:avLst/>
              <a:gdLst>
                <a:gd name="connsiteX0" fmla="*/ 0 w 229144"/>
                <a:gd name="connsiteY0" fmla="*/ 114822 h 185332"/>
                <a:gd name="connsiteX1" fmla="*/ 4073 w 229144"/>
                <a:gd name="connsiteY1" fmla="*/ 101295 h 185332"/>
                <a:gd name="connsiteX2" fmla="*/ 119201 w 229144"/>
                <a:gd name="connsiteY2" fmla="*/ 1301 h 185332"/>
                <a:gd name="connsiteX3" fmla="*/ 141211 w 229144"/>
                <a:gd name="connsiteY3" fmla="*/ 6345 h 185332"/>
                <a:gd name="connsiteX4" fmla="*/ 223456 w 229144"/>
                <a:gd name="connsiteY4" fmla="*/ 82499 h 185332"/>
                <a:gd name="connsiteX5" fmla="*/ 223755 w 229144"/>
                <a:gd name="connsiteY5" fmla="*/ 99501 h 185332"/>
                <a:gd name="connsiteX6" fmla="*/ 142593 w 229144"/>
                <a:gd name="connsiteY6" fmla="*/ 179691 h 185332"/>
                <a:gd name="connsiteX7" fmla="*/ 124918 w 229144"/>
                <a:gd name="connsiteY7" fmla="*/ 180738 h 185332"/>
                <a:gd name="connsiteX8" fmla="*/ 65393 w 229144"/>
                <a:gd name="connsiteY8" fmla="*/ 131301 h 185332"/>
                <a:gd name="connsiteX9" fmla="*/ 38638 w 229144"/>
                <a:gd name="connsiteY9" fmla="*/ 130105 h 185332"/>
                <a:gd name="connsiteX10" fmla="*/ 10575 w 229144"/>
                <a:gd name="connsiteY10" fmla="*/ 135449 h 185332"/>
                <a:gd name="connsiteX11" fmla="*/ 0 w 229144"/>
                <a:gd name="connsiteY11" fmla="*/ 114822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144" h="185332">
                  <a:moveTo>
                    <a:pt x="0" y="114822"/>
                  </a:moveTo>
                  <a:cubicBezTo>
                    <a:pt x="934" y="111571"/>
                    <a:pt x="1532" y="105854"/>
                    <a:pt x="4073" y="101295"/>
                  </a:cubicBezTo>
                  <a:cubicBezTo>
                    <a:pt x="30454" y="54212"/>
                    <a:pt x="65804" y="17368"/>
                    <a:pt x="119201" y="1301"/>
                  </a:cubicBezTo>
                  <a:cubicBezTo>
                    <a:pt x="127870" y="-1315"/>
                    <a:pt x="134372" y="-157"/>
                    <a:pt x="141211" y="6345"/>
                  </a:cubicBezTo>
                  <a:cubicBezTo>
                    <a:pt x="168264" y="32091"/>
                    <a:pt x="195655" y="57538"/>
                    <a:pt x="223456" y="82499"/>
                  </a:cubicBezTo>
                  <a:cubicBezTo>
                    <a:pt x="230742" y="89039"/>
                    <a:pt x="231228" y="92402"/>
                    <a:pt x="223755" y="99501"/>
                  </a:cubicBezTo>
                  <a:cubicBezTo>
                    <a:pt x="196178" y="125696"/>
                    <a:pt x="169161" y="152488"/>
                    <a:pt x="142593" y="179691"/>
                  </a:cubicBezTo>
                  <a:cubicBezTo>
                    <a:pt x="135979" y="186455"/>
                    <a:pt x="132579" y="187538"/>
                    <a:pt x="124918" y="180738"/>
                  </a:cubicBezTo>
                  <a:cubicBezTo>
                    <a:pt x="105637" y="163661"/>
                    <a:pt x="84637" y="148452"/>
                    <a:pt x="65393" y="131301"/>
                  </a:cubicBezTo>
                  <a:cubicBezTo>
                    <a:pt x="55789" y="122744"/>
                    <a:pt x="49101" y="119979"/>
                    <a:pt x="38638" y="130105"/>
                  </a:cubicBezTo>
                  <a:cubicBezTo>
                    <a:pt x="31426" y="137093"/>
                    <a:pt x="21299" y="141203"/>
                    <a:pt x="10575" y="135449"/>
                  </a:cubicBezTo>
                  <a:cubicBezTo>
                    <a:pt x="3326" y="131525"/>
                    <a:pt x="523" y="124911"/>
                    <a:pt x="0" y="114822"/>
                  </a:cubicBezTo>
                  <a:close/>
                </a:path>
              </a:pathLst>
            </a:custGeom>
            <a:solidFill>
              <a:srgbClr val="F6BB9B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66">
              <a:extLst>
                <a:ext uri="{FF2B5EF4-FFF2-40B4-BE49-F238E27FC236}">
                  <a16:creationId xmlns:a16="http://schemas.microsoft.com/office/drawing/2014/main" id="{CAA0DF87-6FFE-4BD8-B45C-D54053ACE780}"/>
                </a:ext>
              </a:extLst>
            </p:cNvPr>
            <p:cNvSpPr/>
            <p:nvPr/>
          </p:nvSpPr>
          <p:spPr>
            <a:xfrm>
              <a:off x="5697394" y="3497141"/>
              <a:ext cx="236472" cy="989253"/>
            </a:xfrm>
            <a:custGeom>
              <a:avLst/>
              <a:gdLst>
                <a:gd name="connsiteX0" fmla="*/ 60378 w 236472"/>
                <a:gd name="connsiteY0" fmla="*/ 317 h 989253"/>
                <a:gd name="connsiteX1" fmla="*/ 93075 w 236472"/>
                <a:gd name="connsiteY1" fmla="*/ 1289 h 989253"/>
                <a:gd name="connsiteX2" fmla="*/ 109703 w 236472"/>
                <a:gd name="connsiteY2" fmla="*/ 62907 h 989253"/>
                <a:gd name="connsiteX3" fmla="*/ 109404 w 236472"/>
                <a:gd name="connsiteY3" fmla="*/ 100088 h 989253"/>
                <a:gd name="connsiteX4" fmla="*/ 141727 w 236472"/>
                <a:gd name="connsiteY4" fmla="*/ 258823 h 989253"/>
                <a:gd name="connsiteX5" fmla="*/ 180140 w 236472"/>
                <a:gd name="connsiteY5" fmla="*/ 522673 h 989253"/>
                <a:gd name="connsiteX6" fmla="*/ 233874 w 236472"/>
                <a:gd name="connsiteY6" fmla="*/ 884611 h 989253"/>
                <a:gd name="connsiteX7" fmla="*/ 194975 w 236472"/>
                <a:gd name="connsiteY7" fmla="*/ 980495 h 989253"/>
                <a:gd name="connsiteX8" fmla="*/ 160709 w 236472"/>
                <a:gd name="connsiteY8" fmla="*/ 982027 h 989253"/>
                <a:gd name="connsiteX9" fmla="*/ 132534 w 236472"/>
                <a:gd name="connsiteY9" fmla="*/ 962185 h 989253"/>
                <a:gd name="connsiteX10" fmla="*/ 87918 w 236472"/>
                <a:gd name="connsiteY10" fmla="*/ 886928 h 989253"/>
                <a:gd name="connsiteX11" fmla="*/ 68225 w 236472"/>
                <a:gd name="connsiteY11" fmla="*/ 637166 h 989253"/>
                <a:gd name="connsiteX12" fmla="*/ 37958 w 236472"/>
                <a:gd name="connsiteY12" fmla="*/ 308783 h 989253"/>
                <a:gd name="connsiteX13" fmla="*/ 28205 w 236472"/>
                <a:gd name="connsiteY13" fmla="*/ 199297 h 989253"/>
                <a:gd name="connsiteX14" fmla="*/ 40686 w 236472"/>
                <a:gd name="connsiteY14" fmla="*/ 105058 h 989253"/>
                <a:gd name="connsiteX15" fmla="*/ 32876 w 236472"/>
                <a:gd name="connsiteY15" fmla="*/ 74491 h 989253"/>
                <a:gd name="connsiteX16" fmla="*/ 28654 w 236472"/>
                <a:gd name="connsiteY16" fmla="*/ 70119 h 989253"/>
                <a:gd name="connsiteX17" fmla="*/ 1338 w 236472"/>
                <a:gd name="connsiteY17" fmla="*/ 32939 h 989253"/>
                <a:gd name="connsiteX18" fmla="*/ 60378 w 236472"/>
                <a:gd name="connsiteY18" fmla="*/ 317 h 98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472" h="989253">
                  <a:moveTo>
                    <a:pt x="60378" y="317"/>
                  </a:moveTo>
                  <a:cubicBezTo>
                    <a:pt x="71290" y="654"/>
                    <a:pt x="82201" y="990"/>
                    <a:pt x="93075" y="1289"/>
                  </a:cubicBezTo>
                  <a:cubicBezTo>
                    <a:pt x="119456" y="16198"/>
                    <a:pt x="124687" y="36414"/>
                    <a:pt x="109703" y="62907"/>
                  </a:cubicBezTo>
                  <a:cubicBezTo>
                    <a:pt x="103052" y="74678"/>
                    <a:pt x="104023" y="87495"/>
                    <a:pt x="109404" y="100088"/>
                  </a:cubicBezTo>
                  <a:cubicBezTo>
                    <a:pt x="131114" y="150720"/>
                    <a:pt x="133282" y="205500"/>
                    <a:pt x="141727" y="258823"/>
                  </a:cubicBezTo>
                  <a:cubicBezTo>
                    <a:pt x="155627" y="346599"/>
                    <a:pt x="167473" y="434711"/>
                    <a:pt x="180140" y="522673"/>
                  </a:cubicBezTo>
                  <a:cubicBezTo>
                    <a:pt x="197516" y="643406"/>
                    <a:pt x="211678" y="764775"/>
                    <a:pt x="233874" y="884611"/>
                  </a:cubicBezTo>
                  <a:cubicBezTo>
                    <a:pt x="242356" y="930461"/>
                    <a:pt x="230250" y="956767"/>
                    <a:pt x="194975" y="980495"/>
                  </a:cubicBezTo>
                  <a:cubicBezTo>
                    <a:pt x="182270" y="989015"/>
                    <a:pt x="173489" y="994284"/>
                    <a:pt x="160709" y="982027"/>
                  </a:cubicBezTo>
                  <a:cubicBezTo>
                    <a:pt x="152488" y="974143"/>
                    <a:pt x="142810" y="966931"/>
                    <a:pt x="132534" y="962185"/>
                  </a:cubicBezTo>
                  <a:cubicBezTo>
                    <a:pt x="99913" y="947126"/>
                    <a:pt x="89749" y="921941"/>
                    <a:pt x="87918" y="886928"/>
                  </a:cubicBezTo>
                  <a:cubicBezTo>
                    <a:pt x="83546" y="803562"/>
                    <a:pt x="75587" y="720345"/>
                    <a:pt x="68225" y="637166"/>
                  </a:cubicBezTo>
                  <a:cubicBezTo>
                    <a:pt x="58547" y="527680"/>
                    <a:pt x="48010" y="418232"/>
                    <a:pt x="37958" y="308783"/>
                  </a:cubicBezTo>
                  <a:cubicBezTo>
                    <a:pt x="34595" y="272276"/>
                    <a:pt x="32316" y="235693"/>
                    <a:pt x="28205" y="199297"/>
                  </a:cubicBezTo>
                  <a:cubicBezTo>
                    <a:pt x="24543" y="166676"/>
                    <a:pt x="33773" y="136035"/>
                    <a:pt x="40686" y="105058"/>
                  </a:cubicBezTo>
                  <a:cubicBezTo>
                    <a:pt x="43488" y="92614"/>
                    <a:pt x="43862" y="82600"/>
                    <a:pt x="32876" y="74491"/>
                  </a:cubicBezTo>
                  <a:cubicBezTo>
                    <a:pt x="31269" y="73295"/>
                    <a:pt x="29812" y="71763"/>
                    <a:pt x="28654" y="70119"/>
                  </a:cubicBezTo>
                  <a:cubicBezTo>
                    <a:pt x="19200" y="57115"/>
                    <a:pt x="-6060" y="44859"/>
                    <a:pt x="1338" y="32939"/>
                  </a:cubicBezTo>
                  <a:cubicBezTo>
                    <a:pt x="12698" y="14592"/>
                    <a:pt x="33175" y="-2560"/>
                    <a:pt x="60378" y="317"/>
                  </a:cubicBezTo>
                  <a:close/>
                </a:path>
              </a:pathLst>
            </a:custGeom>
            <a:solidFill>
              <a:srgbClr val="ED2125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E8DF9-E490-4DE2-88A8-922390097577}"/>
              </a:ext>
            </a:extLst>
          </p:cNvPr>
          <p:cNvSpPr txBox="1"/>
          <p:nvPr/>
        </p:nvSpPr>
        <p:spPr>
          <a:xfrm>
            <a:off x="5792342" y="2846787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A0088-8630-4C97-BB99-161510C0B3BD}"/>
              </a:ext>
            </a:extLst>
          </p:cNvPr>
          <p:cNvSpPr txBox="1"/>
          <p:nvPr/>
        </p:nvSpPr>
        <p:spPr>
          <a:xfrm>
            <a:off x="5226150" y="464011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38A96-2427-45E5-92D3-5E13238C3B9B}"/>
              </a:ext>
            </a:extLst>
          </p:cNvPr>
          <p:cNvSpPr txBox="1"/>
          <p:nvPr/>
        </p:nvSpPr>
        <p:spPr>
          <a:xfrm>
            <a:off x="7884226" y="4640110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EBAFA-425D-42CF-ABA0-F13C198B44A1}"/>
              </a:ext>
            </a:extLst>
          </p:cNvPr>
          <p:cNvSpPr txBox="1"/>
          <p:nvPr/>
        </p:nvSpPr>
        <p:spPr>
          <a:xfrm>
            <a:off x="9365273" y="278898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72CB704-2000-4AE9-B081-C3086AFDB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9954"/>
              </p:ext>
            </p:extLst>
          </p:nvPr>
        </p:nvGraphicFramePr>
        <p:xfrm>
          <a:off x="1013954" y="2574359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A99AE55-1581-4069-8BC4-745703251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03846"/>
              </p:ext>
            </p:extLst>
          </p:nvPr>
        </p:nvGraphicFramePr>
        <p:xfrm>
          <a:off x="3709290" y="2574359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693AB8F-056E-481D-85D4-FA398722C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43351"/>
              </p:ext>
            </p:extLst>
          </p:nvPr>
        </p:nvGraphicFramePr>
        <p:xfrm>
          <a:off x="6404626" y="2574359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$12.99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70478AF-52B7-4F64-9744-8700DB6EB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691825"/>
              </p:ext>
            </p:extLst>
          </p:nvPr>
        </p:nvGraphicFramePr>
        <p:xfrm>
          <a:off x="9099961" y="2574359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$9.50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0C0FB2-3A7D-42CF-81DF-2D827ABF45DF}"/>
              </a:ext>
            </a:extLst>
          </p:cNvPr>
          <p:cNvSpPr txBox="1"/>
          <p:nvPr/>
        </p:nvSpPr>
        <p:spPr>
          <a:xfrm>
            <a:off x="1884219" y="1588225"/>
            <a:ext cx="856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2">
            <a:extLst>
              <a:ext uri="{FF2B5EF4-FFF2-40B4-BE49-F238E27FC236}">
                <a16:creationId xmlns:a16="http://schemas.microsoft.com/office/drawing/2014/main" id="{2AB4F6EB-4722-44BB-980F-20E4649909F9}"/>
              </a:ext>
            </a:extLst>
          </p:cNvPr>
          <p:cNvGrpSpPr/>
          <p:nvPr/>
        </p:nvGrpSpPr>
        <p:grpSpPr>
          <a:xfrm>
            <a:off x="976016" y="2989375"/>
            <a:ext cx="4567427" cy="3358926"/>
            <a:chOff x="958584" y="1688848"/>
            <a:chExt cx="5763358" cy="4329487"/>
          </a:xfrm>
        </p:grpSpPr>
        <p:grpSp>
          <p:nvGrpSpPr>
            <p:cNvPr id="4" name="Group 53">
              <a:extLst>
                <a:ext uri="{FF2B5EF4-FFF2-40B4-BE49-F238E27FC236}">
                  <a16:creationId xmlns:a16="http://schemas.microsoft.com/office/drawing/2014/main" id="{186BAD0B-FDBB-48B9-BDEA-6F61C73BCD24}"/>
                </a:ext>
              </a:extLst>
            </p:cNvPr>
            <p:cNvGrpSpPr/>
            <p:nvPr/>
          </p:nvGrpSpPr>
          <p:grpSpPr>
            <a:xfrm>
              <a:off x="2023919" y="1688848"/>
              <a:ext cx="4698023" cy="4329487"/>
              <a:chOff x="2850395" y="1548630"/>
              <a:chExt cx="4698023" cy="3727937"/>
            </a:xfrm>
          </p:grpSpPr>
          <p:sp>
            <p:nvSpPr>
              <p:cNvPr id="6" name="Rectangle 55">
                <a:extLst>
                  <a:ext uri="{FF2B5EF4-FFF2-40B4-BE49-F238E27FC236}">
                    <a16:creationId xmlns:a16="http://schemas.microsoft.com/office/drawing/2014/main" id="{06032AA5-1849-48E6-8E31-E6459E0FC74C}"/>
                  </a:ext>
                </a:extLst>
              </p:cNvPr>
              <p:cNvSpPr/>
              <p:nvPr/>
            </p:nvSpPr>
            <p:spPr>
              <a:xfrm>
                <a:off x="3314921" y="1548630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56">
                <a:extLst>
                  <a:ext uri="{FF2B5EF4-FFF2-40B4-BE49-F238E27FC236}">
                    <a16:creationId xmlns:a16="http://schemas.microsoft.com/office/drawing/2014/main" id="{37811620-BA19-4BCE-A969-1EA3363882C0}"/>
                  </a:ext>
                </a:extLst>
              </p:cNvPr>
              <p:cNvSpPr/>
              <p:nvPr/>
            </p:nvSpPr>
            <p:spPr>
              <a:xfrm>
                <a:off x="3788241" y="2014623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57">
                <a:extLst>
                  <a:ext uri="{FF2B5EF4-FFF2-40B4-BE49-F238E27FC236}">
                    <a16:creationId xmlns:a16="http://schemas.microsoft.com/office/drawing/2014/main" id="{80DC7F0F-3C56-473B-94CE-286A625470C7}"/>
                  </a:ext>
                </a:extLst>
              </p:cNvPr>
              <p:cNvSpPr/>
              <p:nvPr/>
            </p:nvSpPr>
            <p:spPr>
              <a:xfrm>
                <a:off x="4257164" y="2480615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58">
                <a:extLst>
                  <a:ext uri="{FF2B5EF4-FFF2-40B4-BE49-F238E27FC236}">
                    <a16:creationId xmlns:a16="http://schemas.microsoft.com/office/drawing/2014/main" id="{6143EC52-B4D6-4406-BF55-83652BFC5766}"/>
                  </a:ext>
                </a:extLst>
              </p:cNvPr>
              <p:cNvSpPr/>
              <p:nvPr/>
            </p:nvSpPr>
            <p:spPr>
              <a:xfrm>
                <a:off x="4726087" y="2946607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59">
                <a:extLst>
                  <a:ext uri="{FF2B5EF4-FFF2-40B4-BE49-F238E27FC236}">
                    <a16:creationId xmlns:a16="http://schemas.microsoft.com/office/drawing/2014/main" id="{858D1CA1-F0BE-418D-A7BA-5F206BA79453}"/>
                  </a:ext>
                </a:extLst>
              </p:cNvPr>
              <p:cNvSpPr/>
              <p:nvPr/>
            </p:nvSpPr>
            <p:spPr>
              <a:xfrm>
                <a:off x="4257164" y="3412599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60">
                <a:extLst>
                  <a:ext uri="{FF2B5EF4-FFF2-40B4-BE49-F238E27FC236}">
                    <a16:creationId xmlns:a16="http://schemas.microsoft.com/office/drawing/2014/main" id="{4C2EC9D9-8362-45F2-B859-ACE9DDD5D7DB}"/>
                  </a:ext>
                </a:extLst>
              </p:cNvPr>
              <p:cNvSpPr/>
              <p:nvPr/>
            </p:nvSpPr>
            <p:spPr>
              <a:xfrm>
                <a:off x="3788241" y="3878591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61">
                <a:extLst>
                  <a:ext uri="{FF2B5EF4-FFF2-40B4-BE49-F238E27FC236}">
                    <a16:creationId xmlns:a16="http://schemas.microsoft.com/office/drawing/2014/main" id="{6AC7698D-A82A-462E-B48A-A1FA286FC3DA}"/>
                  </a:ext>
                </a:extLst>
              </p:cNvPr>
              <p:cNvSpPr/>
              <p:nvPr/>
            </p:nvSpPr>
            <p:spPr>
              <a:xfrm>
                <a:off x="3319318" y="4344583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62">
                <a:extLst>
                  <a:ext uri="{FF2B5EF4-FFF2-40B4-BE49-F238E27FC236}">
                    <a16:creationId xmlns:a16="http://schemas.microsoft.com/office/drawing/2014/main" id="{CE4E4546-6B99-4825-8F36-DD8228DD886E}"/>
                  </a:ext>
                </a:extLst>
              </p:cNvPr>
              <p:cNvSpPr/>
              <p:nvPr/>
            </p:nvSpPr>
            <p:spPr>
              <a:xfrm>
                <a:off x="2850395" y="4810575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54">
              <a:extLst>
                <a:ext uri="{FF2B5EF4-FFF2-40B4-BE49-F238E27FC236}">
                  <a16:creationId xmlns:a16="http://schemas.microsoft.com/office/drawing/2014/main" id="{9F68074B-1ACA-4248-B2D6-94AB91E81630}"/>
                </a:ext>
              </a:extLst>
            </p:cNvPr>
            <p:cNvSpPr/>
            <p:nvPr/>
          </p:nvSpPr>
          <p:spPr>
            <a:xfrm flipH="1">
              <a:off x="958584" y="1697640"/>
              <a:ext cx="1547445" cy="1608992"/>
            </a:xfrm>
            <a:custGeom>
              <a:avLst/>
              <a:gdLst>
                <a:gd name="connsiteX0" fmla="*/ 0 w 1441938"/>
                <a:gd name="connsiteY0" fmla="*/ 0 h 1644161"/>
                <a:gd name="connsiteX1" fmla="*/ 501161 w 1441938"/>
                <a:gd name="connsiteY1" fmla="*/ 35169 h 1644161"/>
                <a:gd name="connsiteX2" fmla="*/ 501161 w 1441938"/>
                <a:gd name="connsiteY2" fmla="*/ 571500 h 1644161"/>
                <a:gd name="connsiteX3" fmla="*/ 975946 w 1441938"/>
                <a:gd name="connsiteY3" fmla="*/ 562708 h 1644161"/>
                <a:gd name="connsiteX4" fmla="*/ 967153 w 1441938"/>
                <a:gd name="connsiteY4" fmla="*/ 1107831 h 1644161"/>
                <a:gd name="connsiteX5" fmla="*/ 1433146 w 1441938"/>
                <a:gd name="connsiteY5" fmla="*/ 1125415 h 1644161"/>
                <a:gd name="connsiteX6" fmla="*/ 1441938 w 1441938"/>
                <a:gd name="connsiteY6" fmla="*/ 1644161 h 1644161"/>
                <a:gd name="connsiteX0" fmla="*/ 0 w 1415561"/>
                <a:gd name="connsiteY0" fmla="*/ 0 h 1617784"/>
                <a:gd name="connsiteX1" fmla="*/ 474784 w 1415561"/>
                <a:gd name="connsiteY1" fmla="*/ 8792 h 1617784"/>
                <a:gd name="connsiteX2" fmla="*/ 474784 w 1415561"/>
                <a:gd name="connsiteY2" fmla="*/ 545123 h 1617784"/>
                <a:gd name="connsiteX3" fmla="*/ 949569 w 1415561"/>
                <a:gd name="connsiteY3" fmla="*/ 536331 h 1617784"/>
                <a:gd name="connsiteX4" fmla="*/ 940776 w 1415561"/>
                <a:gd name="connsiteY4" fmla="*/ 1081454 h 1617784"/>
                <a:gd name="connsiteX5" fmla="*/ 1406769 w 1415561"/>
                <a:gd name="connsiteY5" fmla="*/ 1099038 h 1617784"/>
                <a:gd name="connsiteX6" fmla="*/ 1415561 w 1415561"/>
                <a:gd name="connsiteY6" fmla="*/ 1617784 h 1617784"/>
                <a:gd name="connsiteX0" fmla="*/ 0 w 1547445"/>
                <a:gd name="connsiteY0" fmla="*/ 1 h 1608992"/>
                <a:gd name="connsiteX1" fmla="*/ 606668 w 1547445"/>
                <a:gd name="connsiteY1" fmla="*/ 0 h 1608992"/>
                <a:gd name="connsiteX2" fmla="*/ 606668 w 1547445"/>
                <a:gd name="connsiteY2" fmla="*/ 536331 h 1608992"/>
                <a:gd name="connsiteX3" fmla="*/ 1081453 w 1547445"/>
                <a:gd name="connsiteY3" fmla="*/ 527539 h 1608992"/>
                <a:gd name="connsiteX4" fmla="*/ 1072660 w 1547445"/>
                <a:gd name="connsiteY4" fmla="*/ 1072662 h 1608992"/>
                <a:gd name="connsiteX5" fmla="*/ 1538653 w 1547445"/>
                <a:gd name="connsiteY5" fmla="*/ 1090246 h 1608992"/>
                <a:gd name="connsiteX6" fmla="*/ 1547445 w 1547445"/>
                <a:gd name="connsiteY6" fmla="*/ 1608992 h 160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445" h="1608992">
                  <a:moveTo>
                    <a:pt x="0" y="1"/>
                  </a:moveTo>
                  <a:lnTo>
                    <a:pt x="606668" y="0"/>
                  </a:lnTo>
                  <a:lnTo>
                    <a:pt x="606668" y="536331"/>
                  </a:lnTo>
                  <a:lnTo>
                    <a:pt x="1081453" y="527539"/>
                  </a:lnTo>
                  <a:lnTo>
                    <a:pt x="1072660" y="1072662"/>
                  </a:lnTo>
                  <a:lnTo>
                    <a:pt x="1538653" y="1090246"/>
                  </a:lnTo>
                  <a:lnTo>
                    <a:pt x="1547445" y="160899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그룹 106">
            <a:extLst>
              <a:ext uri="{FF2B5EF4-FFF2-40B4-BE49-F238E27FC236}">
                <a16:creationId xmlns:a16="http://schemas.microsoft.com/office/drawing/2014/main" id="{2EE35B38-2CBE-4C64-8C88-13DE49EA1419}"/>
              </a:ext>
            </a:extLst>
          </p:cNvPr>
          <p:cNvGrpSpPr/>
          <p:nvPr/>
        </p:nvGrpSpPr>
        <p:grpSpPr>
          <a:xfrm>
            <a:off x="2720699" y="5460885"/>
            <a:ext cx="428890" cy="428887"/>
            <a:chOff x="2460435" y="1380960"/>
            <a:chExt cx="914400" cy="914400"/>
          </a:xfrm>
        </p:grpSpPr>
        <p:sp>
          <p:nvSpPr>
            <p:cNvPr id="15" name="타원 111">
              <a:extLst>
                <a:ext uri="{FF2B5EF4-FFF2-40B4-BE49-F238E27FC236}">
                  <a16:creationId xmlns:a16="http://schemas.microsoft.com/office/drawing/2014/main" id="{A59C82BC-58B9-4FC7-ADCA-75041DBF908C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타원 112">
              <a:extLst>
                <a:ext uri="{FF2B5EF4-FFF2-40B4-BE49-F238E27FC236}">
                  <a16:creationId xmlns:a16="http://schemas.microsoft.com/office/drawing/2014/main" id="{D0660127-1F72-46CD-81D8-A6B36748A937}"/>
                </a:ext>
              </a:extLst>
            </p:cNvPr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1">
              <a:extLst>
                <a:ext uri="{FF2B5EF4-FFF2-40B4-BE49-F238E27FC236}">
                  <a16:creationId xmlns:a16="http://schemas.microsoft.com/office/drawing/2014/main" id="{8B484B56-846D-449D-9043-1AA62A152101}"/>
                </a:ext>
              </a:extLst>
            </p:cNvPr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그룹 106">
            <a:extLst>
              <a:ext uri="{FF2B5EF4-FFF2-40B4-BE49-F238E27FC236}">
                <a16:creationId xmlns:a16="http://schemas.microsoft.com/office/drawing/2014/main" id="{6C5EABDA-0A58-4980-9B4C-C0190286CEB9}"/>
              </a:ext>
            </a:extLst>
          </p:cNvPr>
          <p:cNvGrpSpPr/>
          <p:nvPr/>
        </p:nvGrpSpPr>
        <p:grpSpPr>
          <a:xfrm>
            <a:off x="3468573" y="4630906"/>
            <a:ext cx="428890" cy="428887"/>
            <a:chOff x="2460435" y="1380960"/>
            <a:chExt cx="914400" cy="914400"/>
          </a:xfrm>
        </p:grpSpPr>
        <p:sp>
          <p:nvSpPr>
            <p:cNvPr id="19" name="타원 111">
              <a:extLst>
                <a:ext uri="{FF2B5EF4-FFF2-40B4-BE49-F238E27FC236}">
                  <a16:creationId xmlns:a16="http://schemas.microsoft.com/office/drawing/2014/main" id="{EE1BFC45-8FEE-4E00-BE28-15793970D33C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타원 112">
              <a:extLst>
                <a:ext uri="{FF2B5EF4-FFF2-40B4-BE49-F238E27FC236}">
                  <a16:creationId xmlns:a16="http://schemas.microsoft.com/office/drawing/2014/main" id="{6D172C1B-E9B5-4056-9879-6163E9526C2D}"/>
                </a:ext>
              </a:extLst>
            </p:cNvPr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11">
              <a:extLst>
                <a:ext uri="{FF2B5EF4-FFF2-40B4-BE49-F238E27FC236}">
                  <a16:creationId xmlns:a16="http://schemas.microsoft.com/office/drawing/2014/main" id="{1B891FA4-82EB-48C3-9022-915F8008C1BD}"/>
                </a:ext>
              </a:extLst>
            </p:cNvPr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그룹 106">
            <a:extLst>
              <a:ext uri="{FF2B5EF4-FFF2-40B4-BE49-F238E27FC236}">
                <a16:creationId xmlns:a16="http://schemas.microsoft.com/office/drawing/2014/main" id="{2B9B6C6E-4EAE-4AD1-87FB-865690802B3E}"/>
              </a:ext>
            </a:extLst>
          </p:cNvPr>
          <p:cNvGrpSpPr/>
          <p:nvPr/>
        </p:nvGrpSpPr>
        <p:grpSpPr>
          <a:xfrm>
            <a:off x="4210658" y="3800196"/>
            <a:ext cx="428890" cy="428887"/>
            <a:chOff x="2460435" y="1380960"/>
            <a:chExt cx="914400" cy="914400"/>
          </a:xfrm>
        </p:grpSpPr>
        <p:sp>
          <p:nvSpPr>
            <p:cNvPr id="23" name="타원 111">
              <a:extLst>
                <a:ext uri="{FF2B5EF4-FFF2-40B4-BE49-F238E27FC236}">
                  <a16:creationId xmlns:a16="http://schemas.microsoft.com/office/drawing/2014/main" id="{901F27DD-FE1F-4988-8950-94C9B48B190D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타원 112">
              <a:extLst>
                <a:ext uri="{FF2B5EF4-FFF2-40B4-BE49-F238E27FC236}">
                  <a16:creationId xmlns:a16="http://schemas.microsoft.com/office/drawing/2014/main" id="{96B6BDAC-A900-4039-A8A1-BD8B1A4DCDCA}"/>
                </a:ext>
              </a:extLst>
            </p:cNvPr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Block Arc 11">
              <a:extLst>
                <a:ext uri="{FF2B5EF4-FFF2-40B4-BE49-F238E27FC236}">
                  <a16:creationId xmlns:a16="http://schemas.microsoft.com/office/drawing/2014/main" id="{A674CB4B-E95D-4C9C-AC31-C529D55C734F}"/>
                </a:ext>
              </a:extLst>
            </p:cNvPr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106">
            <a:extLst>
              <a:ext uri="{FF2B5EF4-FFF2-40B4-BE49-F238E27FC236}">
                <a16:creationId xmlns:a16="http://schemas.microsoft.com/office/drawing/2014/main" id="{3296176D-2761-4045-916A-486FE818B76C}"/>
              </a:ext>
            </a:extLst>
          </p:cNvPr>
          <p:cNvGrpSpPr/>
          <p:nvPr/>
        </p:nvGrpSpPr>
        <p:grpSpPr>
          <a:xfrm>
            <a:off x="3286634" y="2946851"/>
            <a:ext cx="428890" cy="428887"/>
            <a:chOff x="2460435" y="1380960"/>
            <a:chExt cx="914400" cy="914400"/>
          </a:xfrm>
        </p:grpSpPr>
        <p:sp>
          <p:nvSpPr>
            <p:cNvPr id="27" name="타원 111">
              <a:extLst>
                <a:ext uri="{FF2B5EF4-FFF2-40B4-BE49-F238E27FC236}">
                  <a16:creationId xmlns:a16="http://schemas.microsoft.com/office/drawing/2014/main" id="{758B67F1-FFF3-468A-B9E7-D5DCE1DCF7A7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타원 112">
              <a:extLst>
                <a:ext uri="{FF2B5EF4-FFF2-40B4-BE49-F238E27FC236}">
                  <a16:creationId xmlns:a16="http://schemas.microsoft.com/office/drawing/2014/main" id="{FD3E9B06-F230-4D99-9449-E568BAC2EC9A}"/>
                </a:ext>
              </a:extLst>
            </p:cNvPr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11">
              <a:extLst>
                <a:ext uri="{FF2B5EF4-FFF2-40B4-BE49-F238E27FC236}">
                  <a16:creationId xmlns:a16="http://schemas.microsoft.com/office/drawing/2014/main" id="{A6D2334D-C03A-411C-919A-AA09072D4A2B}"/>
                </a:ext>
              </a:extLst>
            </p:cNvPr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Freeform 2">
            <a:extLst>
              <a:ext uri="{FF2B5EF4-FFF2-40B4-BE49-F238E27FC236}">
                <a16:creationId xmlns:a16="http://schemas.microsoft.com/office/drawing/2014/main" id="{78E37F65-AB87-4F24-B0C0-E4FBB40E2E50}"/>
              </a:ext>
            </a:extLst>
          </p:cNvPr>
          <p:cNvSpPr>
            <a:spLocks noChangeAspect="1"/>
          </p:cNvSpPr>
          <p:nvPr/>
        </p:nvSpPr>
        <p:spPr>
          <a:xfrm flipH="1">
            <a:off x="3965599" y="1841813"/>
            <a:ext cx="1013240" cy="54591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0E5B4ADC-0B49-438A-94B3-EA8579DFE861}"/>
              </a:ext>
            </a:extLst>
          </p:cNvPr>
          <p:cNvSpPr>
            <a:spLocks noChangeAspect="1"/>
          </p:cNvSpPr>
          <p:nvPr/>
        </p:nvSpPr>
        <p:spPr>
          <a:xfrm flipH="1">
            <a:off x="5391438" y="2946851"/>
            <a:ext cx="985410" cy="530922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Freeform: Shape 86">
            <a:extLst>
              <a:ext uri="{FF2B5EF4-FFF2-40B4-BE49-F238E27FC236}">
                <a16:creationId xmlns:a16="http://schemas.microsoft.com/office/drawing/2014/main" id="{711E547E-C33A-4BD0-A5E6-3031B202E9EB}"/>
              </a:ext>
            </a:extLst>
          </p:cNvPr>
          <p:cNvSpPr>
            <a:spLocks noChangeAspect="1"/>
          </p:cNvSpPr>
          <p:nvPr/>
        </p:nvSpPr>
        <p:spPr>
          <a:xfrm flipH="1">
            <a:off x="4339644" y="5892067"/>
            <a:ext cx="1138860" cy="501733"/>
          </a:xfrm>
          <a:custGeom>
            <a:avLst/>
            <a:gdLst>
              <a:gd name="connsiteX0" fmla="*/ 969426 w 1987167"/>
              <a:gd name="connsiteY0" fmla="*/ 139 h 875460"/>
              <a:gd name="connsiteX1" fmla="*/ 925425 w 1987167"/>
              <a:gd name="connsiteY1" fmla="*/ 2855 h 875460"/>
              <a:gd name="connsiteX2" fmla="*/ 711240 w 1987167"/>
              <a:gd name="connsiteY2" fmla="*/ 103754 h 875460"/>
              <a:gd name="connsiteX3" fmla="*/ 687472 w 1987167"/>
              <a:gd name="connsiteY3" fmla="*/ 131351 h 875460"/>
              <a:gd name="connsiteX4" fmla="*/ 659932 w 1987167"/>
              <a:gd name="connsiteY4" fmla="*/ 118700 h 875460"/>
              <a:gd name="connsiteX5" fmla="*/ 535531 w 1987167"/>
              <a:gd name="connsiteY5" fmla="*/ 103384 h 875460"/>
              <a:gd name="connsiteX6" fmla="*/ 496720 w 1987167"/>
              <a:gd name="connsiteY6" fmla="*/ 105780 h 875460"/>
              <a:gd name="connsiteX7" fmla="*/ 210511 w 1987167"/>
              <a:gd name="connsiteY7" fmla="*/ 419962 h 875460"/>
              <a:gd name="connsiteX8" fmla="*/ 3140 w 1987167"/>
              <a:gd name="connsiteY8" fmla="*/ 680066 h 875460"/>
              <a:gd name="connsiteX9" fmla="*/ 294668 w 1987167"/>
              <a:gd name="connsiteY9" fmla="*/ 872922 h 875460"/>
              <a:gd name="connsiteX10" fmla="*/ 1153827 w 1987167"/>
              <a:gd name="connsiteY10" fmla="*/ 875460 h 875460"/>
              <a:gd name="connsiteX11" fmla="*/ 1163871 w 1987167"/>
              <a:gd name="connsiteY11" fmla="*/ 873964 h 875460"/>
              <a:gd name="connsiteX12" fmla="*/ 1670402 w 1987167"/>
              <a:gd name="connsiteY12" fmla="*/ 875460 h 875460"/>
              <a:gd name="connsiteX13" fmla="*/ 1946703 w 1987167"/>
              <a:gd name="connsiteY13" fmla="*/ 741683 h 875460"/>
              <a:gd name="connsiteX14" fmla="*/ 1956308 w 1987167"/>
              <a:gd name="connsiteY14" fmla="*/ 484477 h 875460"/>
              <a:gd name="connsiteX15" fmla="*/ 1670767 w 1987167"/>
              <a:gd name="connsiteY15" fmla="*/ 373641 h 875460"/>
              <a:gd name="connsiteX16" fmla="*/ 1575632 w 1987167"/>
              <a:gd name="connsiteY16" fmla="*/ 179038 h 875460"/>
              <a:gd name="connsiteX17" fmla="*/ 1324086 w 1987167"/>
              <a:gd name="connsiteY17" fmla="*/ 186660 h 875460"/>
              <a:gd name="connsiteX18" fmla="*/ 969426 w 1987167"/>
              <a:gd name="connsiteY18" fmla="*/ 139 h 8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7167" h="875460">
                <a:moveTo>
                  <a:pt x="969426" y="139"/>
                </a:moveTo>
                <a:cubicBezTo>
                  <a:pt x="955216" y="462"/>
                  <a:pt x="940551" y="1349"/>
                  <a:pt x="925425" y="2855"/>
                </a:cubicBezTo>
                <a:cubicBezTo>
                  <a:pt x="830478" y="17955"/>
                  <a:pt x="760977" y="56087"/>
                  <a:pt x="711240" y="103754"/>
                </a:cubicBezTo>
                <a:lnTo>
                  <a:pt x="687472" y="131351"/>
                </a:lnTo>
                <a:lnTo>
                  <a:pt x="659932" y="118700"/>
                </a:lnTo>
                <a:cubicBezTo>
                  <a:pt x="623900" y="108247"/>
                  <a:pt x="582534" y="102315"/>
                  <a:pt x="535531" y="103384"/>
                </a:cubicBezTo>
                <a:cubicBezTo>
                  <a:pt x="522997" y="103669"/>
                  <a:pt x="510062" y="104451"/>
                  <a:pt x="496720" y="105780"/>
                </a:cubicBezTo>
                <a:cubicBezTo>
                  <a:pt x="273392" y="141297"/>
                  <a:pt x="209672" y="321279"/>
                  <a:pt x="210511" y="419962"/>
                </a:cubicBezTo>
                <a:cubicBezTo>
                  <a:pt x="3408" y="464524"/>
                  <a:pt x="-8687" y="610705"/>
                  <a:pt x="3140" y="680066"/>
                </a:cubicBezTo>
                <a:cubicBezTo>
                  <a:pt x="32446" y="828092"/>
                  <a:pt x="226798" y="872077"/>
                  <a:pt x="294668" y="872922"/>
                </a:cubicBezTo>
                <a:lnTo>
                  <a:pt x="1153827" y="875460"/>
                </a:lnTo>
                <a:lnTo>
                  <a:pt x="1163871" y="873964"/>
                </a:lnTo>
                <a:lnTo>
                  <a:pt x="1670402" y="875460"/>
                </a:lnTo>
                <a:cubicBezTo>
                  <a:pt x="1791649" y="868268"/>
                  <a:pt x="1877920" y="822238"/>
                  <a:pt x="1946703" y="741683"/>
                </a:cubicBezTo>
                <a:cubicBezTo>
                  <a:pt x="2009075" y="659690"/>
                  <a:pt x="1988734" y="543325"/>
                  <a:pt x="1956308" y="484477"/>
                </a:cubicBezTo>
                <a:cubicBezTo>
                  <a:pt x="1931552" y="442081"/>
                  <a:pt x="1816839" y="349437"/>
                  <a:pt x="1670767" y="373641"/>
                </a:cubicBezTo>
                <a:cubicBezTo>
                  <a:pt x="1686261" y="291343"/>
                  <a:pt x="1645029" y="212224"/>
                  <a:pt x="1575632" y="179038"/>
                </a:cubicBezTo>
                <a:cubicBezTo>
                  <a:pt x="1490405" y="133017"/>
                  <a:pt x="1388328" y="153876"/>
                  <a:pt x="1324086" y="186660"/>
                </a:cubicBezTo>
                <a:cubicBezTo>
                  <a:pt x="1293483" y="117434"/>
                  <a:pt x="1182579" y="-4707"/>
                  <a:pt x="969426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79545FDF-412B-498D-A867-EE95A99F0EC9}"/>
              </a:ext>
            </a:extLst>
          </p:cNvPr>
          <p:cNvSpPr>
            <a:spLocks noChangeAspect="1"/>
          </p:cNvSpPr>
          <p:nvPr/>
        </p:nvSpPr>
        <p:spPr>
          <a:xfrm flipH="1">
            <a:off x="548170" y="4450311"/>
            <a:ext cx="1526481" cy="952639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863FA9-ED88-4E05-8C0C-1043350A2186}"/>
              </a:ext>
            </a:extLst>
          </p:cNvPr>
          <p:cNvSpPr txBox="1"/>
          <p:nvPr/>
        </p:nvSpPr>
        <p:spPr>
          <a:xfrm>
            <a:off x="7486988" y="1809509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35" name="Group 24">
            <a:extLst>
              <a:ext uri="{FF2B5EF4-FFF2-40B4-BE49-F238E27FC236}">
                <a16:creationId xmlns:a16="http://schemas.microsoft.com/office/drawing/2014/main" id="{6012571C-2766-41D8-9C22-AFA6615203EC}"/>
              </a:ext>
            </a:extLst>
          </p:cNvPr>
          <p:cNvGrpSpPr/>
          <p:nvPr/>
        </p:nvGrpSpPr>
        <p:grpSpPr>
          <a:xfrm>
            <a:off x="6462567" y="4796939"/>
            <a:ext cx="2265248" cy="1366510"/>
            <a:chOff x="395534" y="3558339"/>
            <a:chExt cx="3972999" cy="1701639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A9611C-CF76-426A-9111-8D94DD72BF70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542288-992E-4BD7-9B0E-372E36FD95A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id="{D030546C-FC02-4459-A73C-628A9CBC95C3}"/>
              </a:ext>
            </a:extLst>
          </p:cNvPr>
          <p:cNvGrpSpPr/>
          <p:nvPr/>
        </p:nvGrpSpPr>
        <p:grpSpPr>
          <a:xfrm>
            <a:off x="9073784" y="4796939"/>
            <a:ext cx="2265248" cy="1366510"/>
            <a:chOff x="395534" y="3558339"/>
            <a:chExt cx="3972999" cy="1701639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0CADD1-F3E3-4847-8B82-13E27E705565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A56F04-64DC-441B-8945-A79B80A5672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440320A-6698-4811-94AD-3AB56B35B8D8}"/>
              </a:ext>
            </a:extLst>
          </p:cNvPr>
          <p:cNvSpPr txBox="1"/>
          <p:nvPr/>
        </p:nvSpPr>
        <p:spPr>
          <a:xfrm>
            <a:off x="8642944" y="3821275"/>
            <a:ext cx="252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D48F5B-0E4A-4CA6-91CE-0B4F848BF6DC}"/>
              </a:ext>
            </a:extLst>
          </p:cNvPr>
          <p:cNvSpPr txBox="1"/>
          <p:nvPr/>
        </p:nvSpPr>
        <p:spPr>
          <a:xfrm>
            <a:off x="6959294" y="3751969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AB494C7-F94F-4C7B-8CC4-FCE4DB62E159}"/>
              </a:ext>
            </a:extLst>
          </p:cNvPr>
          <p:cNvGrpSpPr/>
          <p:nvPr/>
        </p:nvGrpSpPr>
        <p:grpSpPr>
          <a:xfrm>
            <a:off x="2543832" y="1404319"/>
            <a:ext cx="1053727" cy="1045347"/>
            <a:chOff x="2112749" y="3418107"/>
            <a:chExt cx="1181456" cy="1172060"/>
          </a:xfrm>
        </p:grpSpPr>
        <p:sp>
          <p:nvSpPr>
            <p:cNvPr id="44" name="자유형: 도형 113">
              <a:extLst>
                <a:ext uri="{FF2B5EF4-FFF2-40B4-BE49-F238E27FC236}">
                  <a16:creationId xmlns:a16="http://schemas.microsoft.com/office/drawing/2014/main" id="{911A3178-2237-4C78-ADBC-498BB95F917F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Block Arc 11">
              <a:extLst>
                <a:ext uri="{FF2B5EF4-FFF2-40B4-BE49-F238E27FC236}">
                  <a16:creationId xmlns:a16="http://schemas.microsoft.com/office/drawing/2014/main" id="{55E697CD-58C4-46CF-8AD4-6EDFB7754AFC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05EB1FA-8502-4415-8853-810AEFEF5642}"/>
              </a:ext>
            </a:extLst>
          </p:cNvPr>
          <p:cNvGrpSpPr/>
          <p:nvPr/>
        </p:nvGrpSpPr>
        <p:grpSpPr>
          <a:xfrm>
            <a:off x="2188065" y="2275251"/>
            <a:ext cx="1480659" cy="654775"/>
            <a:chOff x="114335" y="4532973"/>
            <a:chExt cx="1480659" cy="654775"/>
          </a:xfrm>
        </p:grpSpPr>
        <p:grpSp>
          <p:nvGrpSpPr>
            <p:cNvPr id="47" name="그룹 86">
              <a:extLst>
                <a:ext uri="{FF2B5EF4-FFF2-40B4-BE49-F238E27FC236}">
                  <a16:creationId xmlns:a16="http://schemas.microsoft.com/office/drawing/2014/main" id="{B1E0CFC4-C149-4ACA-887B-DC90B6C9A156}"/>
                </a:ext>
              </a:extLst>
            </p:cNvPr>
            <p:cNvGrpSpPr/>
            <p:nvPr/>
          </p:nvGrpSpPr>
          <p:grpSpPr>
            <a:xfrm rot="499283">
              <a:off x="114335" y="4532973"/>
              <a:ext cx="1480659" cy="654775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57AD12CB-873E-465C-9CF1-62A97E5BE4A2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9595E21C-ED40-40A8-B9EC-AE5900CFB2E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직사각형 85">
              <a:extLst>
                <a:ext uri="{FF2B5EF4-FFF2-40B4-BE49-F238E27FC236}">
                  <a16:creationId xmlns:a16="http://schemas.microsoft.com/office/drawing/2014/main" id="{55A285D1-C572-4900-829C-6D386321B5F6}"/>
                </a:ext>
              </a:extLst>
            </p:cNvPr>
            <p:cNvSpPr/>
            <p:nvPr/>
          </p:nvSpPr>
          <p:spPr>
            <a:xfrm rot="19795778">
              <a:off x="202929" y="4611105"/>
              <a:ext cx="219495" cy="54487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EC0BC4B7-CA7A-47BC-98DD-891AAE4F29CF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206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03118BB-D79C-4058-B510-D93E9CA47C0A}"/>
              </a:ext>
            </a:extLst>
          </p:cNvPr>
          <p:cNvSpPr/>
          <p:nvPr/>
        </p:nvSpPr>
        <p:spPr>
          <a:xfrm>
            <a:off x="881671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06CB7CF-E3AA-4527-A866-5F3814DA2D7E}"/>
              </a:ext>
            </a:extLst>
          </p:cNvPr>
          <p:cNvSpPr/>
          <p:nvPr/>
        </p:nvSpPr>
        <p:spPr>
          <a:xfrm>
            <a:off x="8330474" y="546706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8BC1442-606C-4A08-B5D0-1A9832517072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D985265-1DE7-464D-8DAF-9B797483B9D3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44" name="직사각형 2">
            <a:extLst>
              <a:ext uri="{FF2B5EF4-FFF2-40B4-BE49-F238E27FC236}">
                <a16:creationId xmlns:a16="http://schemas.microsoft.com/office/drawing/2014/main" id="{FC5AB92F-9B05-4E5A-8814-6734ABB85BEF}"/>
              </a:ext>
            </a:extLst>
          </p:cNvPr>
          <p:cNvSpPr/>
          <p:nvPr/>
        </p:nvSpPr>
        <p:spPr>
          <a:xfrm>
            <a:off x="415702" y="917673"/>
            <a:ext cx="3567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PPT </a:t>
            </a:r>
            <a:r>
              <a:rPr lang="en-US" altLang="ko-KR" sz="2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5B4E2D-7C33-4F58-850B-AF2B0AEAFC51}"/>
              </a:ext>
            </a:extLst>
          </p:cNvPr>
          <p:cNvSpPr txBox="1"/>
          <p:nvPr/>
        </p:nvSpPr>
        <p:spPr>
          <a:xfrm>
            <a:off x="770226" y="2373234"/>
            <a:ext cx="3212838" cy="224676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4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endParaRPr lang="en-US" altLang="ko-KR" sz="14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173E2E-7321-4211-AD4B-5A1CBD42700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2759EF6-9086-4DF2-8686-D05FBD17D06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9ABAE4B-67B2-450A-939F-494775511EE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E3B08528-48E9-46F2-8E59-A95248E5D970}"/>
              </a:ext>
            </a:extLst>
          </p:cNvPr>
          <p:cNvGrpSpPr/>
          <p:nvPr/>
        </p:nvGrpSpPr>
        <p:grpSpPr>
          <a:xfrm rot="19800000">
            <a:off x="4524856" y="2348857"/>
            <a:ext cx="3142284" cy="3367890"/>
            <a:chOff x="4524856" y="2348857"/>
            <a:chExt cx="3142284" cy="3367890"/>
          </a:xfrm>
        </p:grpSpPr>
        <p:sp>
          <p:nvSpPr>
            <p:cNvPr id="4" name="Isosceles Triangle 2">
              <a:extLst>
                <a:ext uri="{FF2B5EF4-FFF2-40B4-BE49-F238E27FC236}">
                  <a16:creationId xmlns:a16="http://schemas.microsoft.com/office/drawing/2014/main" id="{6916B061-221B-4DC8-B567-0C800B71AAE4}"/>
                </a:ext>
              </a:extLst>
            </p:cNvPr>
            <p:cNvSpPr/>
            <p:nvPr/>
          </p:nvSpPr>
          <p:spPr>
            <a:xfrm>
              <a:off x="5119310" y="4032802"/>
              <a:ext cx="1953376" cy="16839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3">
              <a:extLst>
                <a:ext uri="{FF2B5EF4-FFF2-40B4-BE49-F238E27FC236}">
                  <a16:creationId xmlns:a16="http://schemas.microsoft.com/office/drawing/2014/main" id="{81CE9CD2-72AD-4C95-AC96-0CC7697E3D16}"/>
                </a:ext>
              </a:extLst>
            </p:cNvPr>
            <p:cNvSpPr/>
            <p:nvPr/>
          </p:nvSpPr>
          <p:spPr>
            <a:xfrm rot="10800000">
              <a:off x="5119311" y="2348857"/>
              <a:ext cx="1953376" cy="168394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id="{40CD9029-DB15-43B9-9EA2-F949597EBD2F}"/>
                </a:ext>
              </a:extLst>
            </p:cNvPr>
            <p:cNvSpPr/>
            <p:nvPr/>
          </p:nvSpPr>
          <p:spPr>
            <a:xfrm rot="18000000">
              <a:off x="5848480" y="3611816"/>
              <a:ext cx="1953376" cy="16839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7">
              <a:extLst>
                <a:ext uri="{FF2B5EF4-FFF2-40B4-BE49-F238E27FC236}">
                  <a16:creationId xmlns:a16="http://schemas.microsoft.com/office/drawing/2014/main" id="{3CE32FC6-D8BE-4173-B250-CDF3ED169EA0}"/>
                </a:ext>
              </a:extLst>
            </p:cNvPr>
            <p:cNvSpPr/>
            <p:nvPr/>
          </p:nvSpPr>
          <p:spPr>
            <a:xfrm rot="7200000">
              <a:off x="4390141" y="2769843"/>
              <a:ext cx="1953376" cy="1683945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9">
              <a:extLst>
                <a:ext uri="{FF2B5EF4-FFF2-40B4-BE49-F238E27FC236}">
                  <a16:creationId xmlns:a16="http://schemas.microsoft.com/office/drawing/2014/main" id="{4974309A-3B42-45DA-9C15-072156082DF3}"/>
                </a:ext>
              </a:extLst>
            </p:cNvPr>
            <p:cNvSpPr/>
            <p:nvPr/>
          </p:nvSpPr>
          <p:spPr>
            <a:xfrm rot="3600000">
              <a:off x="4390141" y="3611815"/>
              <a:ext cx="1953376" cy="1683945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10">
              <a:extLst>
                <a:ext uri="{FF2B5EF4-FFF2-40B4-BE49-F238E27FC236}">
                  <a16:creationId xmlns:a16="http://schemas.microsoft.com/office/drawing/2014/main" id="{07366B75-27A4-4CA7-88C6-D144D5728BE9}"/>
                </a:ext>
              </a:extLst>
            </p:cNvPr>
            <p:cNvSpPr/>
            <p:nvPr/>
          </p:nvSpPr>
          <p:spPr>
            <a:xfrm rot="14400000">
              <a:off x="5848480" y="2769844"/>
              <a:ext cx="1953376" cy="168394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1">
            <a:extLst>
              <a:ext uri="{FF2B5EF4-FFF2-40B4-BE49-F238E27FC236}">
                <a16:creationId xmlns:a16="http://schemas.microsoft.com/office/drawing/2014/main" id="{824E90E0-BC9F-498F-9819-F57F0A95B73C}"/>
              </a:ext>
            </a:extLst>
          </p:cNvPr>
          <p:cNvSpPr/>
          <p:nvPr/>
        </p:nvSpPr>
        <p:spPr>
          <a:xfrm>
            <a:off x="5841943" y="3492569"/>
            <a:ext cx="536368" cy="53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isometricTopUp"/>
            <a:lightRig rig="balanced" dir="t"/>
          </a:scene3d>
          <a:sp3d extrusionH="558800" contourW="12700" prstMaterial="matte"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3CE2D9-2850-4D75-8250-877ADE188749}"/>
              </a:ext>
            </a:extLst>
          </p:cNvPr>
          <p:cNvSpPr>
            <a:spLocks noChangeAspect="1"/>
          </p:cNvSpPr>
          <p:nvPr/>
        </p:nvSpPr>
        <p:spPr>
          <a:xfrm>
            <a:off x="5342770" y="2871230"/>
            <a:ext cx="354261" cy="361524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">
            <a:extLst>
              <a:ext uri="{FF2B5EF4-FFF2-40B4-BE49-F238E27FC236}">
                <a16:creationId xmlns:a16="http://schemas.microsoft.com/office/drawing/2014/main" id="{2B3DC829-040E-4520-82AC-25728C80D192}"/>
              </a:ext>
            </a:extLst>
          </p:cNvPr>
          <p:cNvSpPr>
            <a:spLocks noChangeAspect="1"/>
          </p:cNvSpPr>
          <p:nvPr/>
        </p:nvSpPr>
        <p:spPr>
          <a:xfrm>
            <a:off x="6503514" y="2864851"/>
            <a:ext cx="354261" cy="35426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Down Arrow 1">
            <a:extLst>
              <a:ext uri="{FF2B5EF4-FFF2-40B4-BE49-F238E27FC236}">
                <a16:creationId xmlns:a16="http://schemas.microsoft.com/office/drawing/2014/main" id="{C74247E9-7667-47D3-B55E-B40A0D650E3A}"/>
              </a:ext>
            </a:extLst>
          </p:cNvPr>
          <p:cNvSpPr>
            <a:spLocks noChangeAspect="1"/>
          </p:cNvSpPr>
          <p:nvPr/>
        </p:nvSpPr>
        <p:spPr>
          <a:xfrm>
            <a:off x="4816131" y="3799408"/>
            <a:ext cx="241222" cy="354261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BBA5AF6-CDAA-4029-87BE-847C6694B58C}"/>
              </a:ext>
            </a:extLst>
          </p:cNvPr>
          <p:cNvSpPr>
            <a:spLocks noChangeAspect="1"/>
          </p:cNvSpPr>
          <p:nvPr/>
        </p:nvSpPr>
        <p:spPr>
          <a:xfrm>
            <a:off x="5451008" y="4846491"/>
            <a:ext cx="381600" cy="43474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E446BF69-FD2A-4ED9-9BD9-AE91529C1C15}"/>
              </a:ext>
            </a:extLst>
          </p:cNvPr>
          <p:cNvSpPr>
            <a:spLocks noChangeAspect="1"/>
          </p:cNvSpPr>
          <p:nvPr/>
        </p:nvSpPr>
        <p:spPr>
          <a:xfrm>
            <a:off x="7093069" y="3827813"/>
            <a:ext cx="354261" cy="35422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CCF354F0-9A10-45CE-AF85-4F12CCF773DD}"/>
              </a:ext>
            </a:extLst>
          </p:cNvPr>
          <p:cNvSpPr>
            <a:spLocks noChangeAspect="1"/>
          </p:cNvSpPr>
          <p:nvPr/>
        </p:nvSpPr>
        <p:spPr>
          <a:xfrm rot="2648398">
            <a:off x="6529429" y="4733082"/>
            <a:ext cx="167203" cy="42762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21">
            <a:extLst>
              <a:ext uri="{FF2B5EF4-FFF2-40B4-BE49-F238E27FC236}">
                <a16:creationId xmlns:a16="http://schemas.microsoft.com/office/drawing/2014/main" id="{9265355F-DD1A-4B83-92F2-D15636AC31DD}"/>
              </a:ext>
            </a:extLst>
          </p:cNvPr>
          <p:cNvGrpSpPr/>
          <p:nvPr/>
        </p:nvGrpSpPr>
        <p:grpSpPr>
          <a:xfrm>
            <a:off x="8416723" y="3601109"/>
            <a:ext cx="2876043" cy="893947"/>
            <a:chOff x="1199735" y="1275606"/>
            <a:chExt cx="1962585" cy="8939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0B97A6-3E71-4A6C-B4CD-1FFDEC5848CB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BB17A4-F1B1-4F6F-BC2B-6812C38DB67A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1">
            <a:extLst>
              <a:ext uri="{FF2B5EF4-FFF2-40B4-BE49-F238E27FC236}">
                <a16:creationId xmlns:a16="http://schemas.microsoft.com/office/drawing/2014/main" id="{E36DEEE5-387F-47D3-8A46-CE5D5EA4540E}"/>
              </a:ext>
            </a:extLst>
          </p:cNvPr>
          <p:cNvGrpSpPr/>
          <p:nvPr/>
        </p:nvGrpSpPr>
        <p:grpSpPr>
          <a:xfrm>
            <a:off x="899235" y="3601109"/>
            <a:ext cx="2876043" cy="893947"/>
            <a:chOff x="1199735" y="1275606"/>
            <a:chExt cx="1962585" cy="8939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BAE0A6-B485-404F-81D2-8D790A1580FC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217E7F-0C76-44A9-8FA4-29ADEA3BCA73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7020B9EB-AA5D-40C7-9683-EF48DC3E4EE1}"/>
              </a:ext>
            </a:extLst>
          </p:cNvPr>
          <p:cNvGrpSpPr/>
          <p:nvPr/>
        </p:nvGrpSpPr>
        <p:grpSpPr>
          <a:xfrm>
            <a:off x="7396103" y="1817714"/>
            <a:ext cx="2876043" cy="893947"/>
            <a:chOff x="1199735" y="1275606"/>
            <a:chExt cx="1962585" cy="8939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48B383-CBD1-492E-A520-E21D2FFA100B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3AAB22-9AA8-4A5A-AC42-40335553EA51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A4A0A1-A33F-4CF0-9F64-B3454DBF65E9}"/>
              </a:ext>
            </a:extLst>
          </p:cNvPr>
          <p:cNvGrpSpPr/>
          <p:nvPr/>
        </p:nvGrpSpPr>
        <p:grpSpPr>
          <a:xfrm>
            <a:off x="7396103" y="5384504"/>
            <a:ext cx="2876043" cy="893947"/>
            <a:chOff x="1199735" y="1275606"/>
            <a:chExt cx="1962585" cy="8939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69656F-C9C2-4DB5-BC45-E6A70D10FDF7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900658-8A45-4FCF-8083-F8AFABA09BBE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F25FDD-BF35-406D-9384-000342C933B2}"/>
              </a:ext>
            </a:extLst>
          </p:cNvPr>
          <p:cNvGrpSpPr/>
          <p:nvPr/>
        </p:nvGrpSpPr>
        <p:grpSpPr>
          <a:xfrm>
            <a:off x="1919854" y="1817714"/>
            <a:ext cx="2876043" cy="893947"/>
            <a:chOff x="1199735" y="1275606"/>
            <a:chExt cx="1962585" cy="89394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CA4006-8CEE-408B-ADDC-888A1A9E2BF9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EB7B17-358B-405F-A912-BD32917E149C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4">
            <a:extLst>
              <a:ext uri="{FF2B5EF4-FFF2-40B4-BE49-F238E27FC236}">
                <a16:creationId xmlns:a16="http://schemas.microsoft.com/office/drawing/2014/main" id="{5DC6F88A-0B58-40EA-B34D-9A4D6786D281}"/>
              </a:ext>
            </a:extLst>
          </p:cNvPr>
          <p:cNvGrpSpPr/>
          <p:nvPr/>
        </p:nvGrpSpPr>
        <p:grpSpPr>
          <a:xfrm>
            <a:off x="1919854" y="5384504"/>
            <a:ext cx="2876043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05F9C3-0FA4-47C0-A07A-B1A289D4698F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64DFB5-41E5-44F9-B401-26A4C26AE03C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Hexagon 39">
            <a:extLst>
              <a:ext uri="{FF2B5EF4-FFF2-40B4-BE49-F238E27FC236}">
                <a16:creationId xmlns:a16="http://schemas.microsoft.com/office/drawing/2014/main" id="{0FC94E08-F02C-4B7E-A138-10A3FED13A7A}"/>
              </a:ext>
            </a:extLst>
          </p:cNvPr>
          <p:cNvSpPr/>
          <p:nvPr/>
        </p:nvSpPr>
        <p:spPr>
          <a:xfrm rot="19747125">
            <a:off x="5937870" y="1950579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Hexagon 40">
            <a:extLst>
              <a:ext uri="{FF2B5EF4-FFF2-40B4-BE49-F238E27FC236}">
                <a16:creationId xmlns:a16="http://schemas.microsoft.com/office/drawing/2014/main" id="{C57A8505-2222-425C-8F8D-31E5358A41A3}"/>
              </a:ext>
            </a:extLst>
          </p:cNvPr>
          <p:cNvSpPr/>
          <p:nvPr/>
        </p:nvSpPr>
        <p:spPr>
          <a:xfrm rot="19747125">
            <a:off x="7617327" y="2916916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Hexagon 41">
            <a:extLst>
              <a:ext uri="{FF2B5EF4-FFF2-40B4-BE49-F238E27FC236}">
                <a16:creationId xmlns:a16="http://schemas.microsoft.com/office/drawing/2014/main" id="{54A2C937-46E9-4C02-98CB-9DFB1CB2A1D4}"/>
              </a:ext>
            </a:extLst>
          </p:cNvPr>
          <p:cNvSpPr/>
          <p:nvPr/>
        </p:nvSpPr>
        <p:spPr>
          <a:xfrm rot="19747125">
            <a:off x="7622069" y="4870606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Hexagon 42">
            <a:extLst>
              <a:ext uri="{FF2B5EF4-FFF2-40B4-BE49-F238E27FC236}">
                <a16:creationId xmlns:a16="http://schemas.microsoft.com/office/drawing/2014/main" id="{2AA5CFEE-A6A3-4F99-8969-56E97CFBD850}"/>
              </a:ext>
            </a:extLst>
          </p:cNvPr>
          <p:cNvSpPr/>
          <p:nvPr/>
        </p:nvSpPr>
        <p:spPr>
          <a:xfrm rot="19747125">
            <a:off x="5937870" y="5819748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Hexagon 43">
            <a:extLst>
              <a:ext uri="{FF2B5EF4-FFF2-40B4-BE49-F238E27FC236}">
                <a16:creationId xmlns:a16="http://schemas.microsoft.com/office/drawing/2014/main" id="{8F938A24-2B2A-4DCC-B31C-9762E484982F}"/>
              </a:ext>
            </a:extLst>
          </p:cNvPr>
          <p:cNvSpPr/>
          <p:nvPr/>
        </p:nvSpPr>
        <p:spPr>
          <a:xfrm rot="19747125">
            <a:off x="4260498" y="4894277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Hexagon 44">
            <a:extLst>
              <a:ext uri="{FF2B5EF4-FFF2-40B4-BE49-F238E27FC236}">
                <a16:creationId xmlns:a16="http://schemas.microsoft.com/office/drawing/2014/main" id="{0B4DF8DA-FD14-46C6-A21C-DAC8BB5FCC83}"/>
              </a:ext>
            </a:extLst>
          </p:cNvPr>
          <p:cNvSpPr/>
          <p:nvPr/>
        </p:nvSpPr>
        <p:spPr>
          <a:xfrm rot="19747125">
            <a:off x="4278242" y="2956103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31">
            <a:extLst>
              <a:ext uri="{FF2B5EF4-FFF2-40B4-BE49-F238E27FC236}">
                <a16:creationId xmlns:a16="http://schemas.microsoft.com/office/drawing/2014/main" id="{81B2DEBA-3D2D-4714-9E29-EE1B02A54176}"/>
              </a:ext>
            </a:extLst>
          </p:cNvPr>
          <p:cNvGrpSpPr/>
          <p:nvPr/>
        </p:nvGrpSpPr>
        <p:grpSpPr>
          <a:xfrm>
            <a:off x="3865668" y="2281646"/>
            <a:ext cx="2045000" cy="3366883"/>
            <a:chOff x="3354946" y="1343073"/>
            <a:chExt cx="3705674" cy="5298586"/>
          </a:xfrm>
        </p:grpSpPr>
        <p:sp>
          <p:nvSpPr>
            <p:cNvPr id="23" name="Trapezoid 24">
              <a:extLst>
                <a:ext uri="{FF2B5EF4-FFF2-40B4-BE49-F238E27FC236}">
                  <a16:creationId xmlns:a16="http://schemas.microsoft.com/office/drawing/2014/main" id="{7834BDD1-558F-4E4B-9557-0760C8FF1C40}"/>
                </a:ext>
              </a:extLst>
            </p:cNvPr>
            <p:cNvSpPr/>
            <p:nvPr/>
          </p:nvSpPr>
          <p:spPr>
            <a:xfrm rot="16200000">
              <a:off x="4944123" y="2490210"/>
              <a:ext cx="1220387" cy="3012607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5">
              <a:extLst>
                <a:ext uri="{FF2B5EF4-FFF2-40B4-BE49-F238E27FC236}">
                  <a16:creationId xmlns:a16="http://schemas.microsoft.com/office/drawing/2014/main" id="{4C0D80A6-D0FB-469E-869C-9A186027324C}"/>
                </a:ext>
              </a:extLst>
            </p:cNvPr>
            <p:cNvSpPr/>
            <p:nvPr/>
          </p:nvSpPr>
          <p:spPr>
            <a:xfrm rot="15120000">
              <a:off x="4762069" y="1410295"/>
              <a:ext cx="1220387" cy="3012607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6">
              <a:extLst>
                <a:ext uri="{FF2B5EF4-FFF2-40B4-BE49-F238E27FC236}">
                  <a16:creationId xmlns:a16="http://schemas.microsoft.com/office/drawing/2014/main" id="{5E3312BD-3BF6-40C2-9974-36EEED2CC388}"/>
                </a:ext>
              </a:extLst>
            </p:cNvPr>
            <p:cNvSpPr/>
            <p:nvPr/>
          </p:nvSpPr>
          <p:spPr>
            <a:xfrm rot="14100000">
              <a:off x="4253825" y="446963"/>
              <a:ext cx="1220387" cy="3012607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7">
              <a:extLst>
                <a:ext uri="{FF2B5EF4-FFF2-40B4-BE49-F238E27FC236}">
                  <a16:creationId xmlns:a16="http://schemas.microsoft.com/office/drawing/2014/main" id="{EEF23EEE-7082-4A25-A2A0-C21C7CAEA64D}"/>
                </a:ext>
              </a:extLst>
            </p:cNvPr>
            <p:cNvSpPr/>
            <p:nvPr/>
          </p:nvSpPr>
          <p:spPr>
            <a:xfrm rot="6480000" flipV="1">
              <a:off x="4755321" y="3577670"/>
              <a:ext cx="1220387" cy="3012607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8">
              <a:extLst>
                <a:ext uri="{FF2B5EF4-FFF2-40B4-BE49-F238E27FC236}">
                  <a16:creationId xmlns:a16="http://schemas.microsoft.com/office/drawing/2014/main" id="{5A4062A4-BDDD-4127-A63B-BCE67925F554}"/>
                </a:ext>
              </a:extLst>
            </p:cNvPr>
            <p:cNvSpPr/>
            <p:nvPr/>
          </p:nvSpPr>
          <p:spPr>
            <a:xfrm rot="7500000" flipV="1">
              <a:off x="4251056" y="4525162"/>
              <a:ext cx="1220387" cy="3012607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">
            <a:extLst>
              <a:ext uri="{FF2B5EF4-FFF2-40B4-BE49-F238E27FC236}">
                <a16:creationId xmlns:a16="http://schemas.microsoft.com/office/drawing/2014/main" id="{4DDCF3ED-4DE6-407F-A87E-ACA053FCB3EA}"/>
              </a:ext>
            </a:extLst>
          </p:cNvPr>
          <p:cNvGrpSpPr/>
          <p:nvPr/>
        </p:nvGrpSpPr>
        <p:grpSpPr>
          <a:xfrm>
            <a:off x="1010262" y="2603342"/>
            <a:ext cx="4043195" cy="3239448"/>
            <a:chOff x="2606012" y="1916832"/>
            <a:chExt cx="4054220" cy="3248281"/>
          </a:xfrm>
        </p:grpSpPr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B767219A-5092-497B-B152-A0670D0C703A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71">
              <a:extLst>
                <a:ext uri="{FF2B5EF4-FFF2-40B4-BE49-F238E27FC236}">
                  <a16:creationId xmlns:a16="http://schemas.microsoft.com/office/drawing/2014/main" id="{1E1B6CA2-BE05-4DC4-BC52-BB28B9C1809F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ounded Rectangle 41">
              <a:extLst>
                <a:ext uri="{FF2B5EF4-FFF2-40B4-BE49-F238E27FC236}">
                  <a16:creationId xmlns:a16="http://schemas.microsoft.com/office/drawing/2014/main" id="{5CA0CC0E-FB70-4DB8-83CF-254A24577B2B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727443DA-4F3A-4886-9A2D-7CFA445C1F9D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F18427DC-6D93-4A8F-B133-139CD933EF49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9E9982D6-5CA1-4C40-AA9C-C165E33ABD22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8">
              <a:extLst>
                <a:ext uri="{FF2B5EF4-FFF2-40B4-BE49-F238E27FC236}">
                  <a16:creationId xmlns:a16="http://schemas.microsoft.com/office/drawing/2014/main" id="{5699EB65-8958-49FF-A327-E3EEB818773C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9">
              <a:extLst>
                <a:ext uri="{FF2B5EF4-FFF2-40B4-BE49-F238E27FC236}">
                  <a16:creationId xmlns:a16="http://schemas.microsoft.com/office/drawing/2014/main" id="{ACB68373-5CEE-4BF3-8B15-B163DCE85565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10">
              <a:extLst>
                <a:ext uri="{FF2B5EF4-FFF2-40B4-BE49-F238E27FC236}">
                  <a16:creationId xmlns:a16="http://schemas.microsoft.com/office/drawing/2014/main" id="{21B9923A-A115-4574-BBF6-A700891F00A1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5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8" name="Group 12">
            <a:extLst>
              <a:ext uri="{FF2B5EF4-FFF2-40B4-BE49-F238E27FC236}">
                <a16:creationId xmlns:a16="http://schemas.microsoft.com/office/drawing/2014/main" id="{E4F1B05A-1CD7-49A9-83FE-F9737745BBBB}"/>
              </a:ext>
            </a:extLst>
          </p:cNvPr>
          <p:cNvGrpSpPr/>
          <p:nvPr/>
        </p:nvGrpSpPr>
        <p:grpSpPr>
          <a:xfrm rot="1038525" flipH="1">
            <a:off x="910991" y="2391614"/>
            <a:ext cx="2301975" cy="1092445"/>
            <a:chOff x="1719925" y="2675941"/>
            <a:chExt cx="2010435" cy="954090"/>
          </a:xfrm>
        </p:grpSpPr>
        <p:sp>
          <p:nvSpPr>
            <p:cNvPr id="39" name="Parallelogram 13">
              <a:extLst>
                <a:ext uri="{FF2B5EF4-FFF2-40B4-BE49-F238E27FC236}">
                  <a16:creationId xmlns:a16="http://schemas.microsoft.com/office/drawing/2014/main" id="{93C7A003-4522-47E5-944D-4FA87D5BBA84}"/>
                </a:ext>
              </a:extLst>
            </p:cNvPr>
            <p:cNvSpPr/>
            <p:nvPr/>
          </p:nvSpPr>
          <p:spPr>
            <a:xfrm rot="8894940">
              <a:off x="2608993" y="2707412"/>
              <a:ext cx="1054848" cy="208549"/>
            </a:xfrm>
            <a:prstGeom prst="parallelogram">
              <a:avLst>
                <a:gd name="adj" fmla="val 1922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27471C1C-7C9C-45DA-8120-7602BC32D726}"/>
                </a:ext>
              </a:extLst>
            </p:cNvPr>
            <p:cNvSpPr/>
            <p:nvPr/>
          </p:nvSpPr>
          <p:spPr>
            <a:xfrm rot="19800000">
              <a:off x="1719925" y="3606561"/>
              <a:ext cx="459118" cy="2347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41" name="Group 15">
              <a:extLst>
                <a:ext uri="{FF2B5EF4-FFF2-40B4-BE49-F238E27FC236}">
                  <a16:creationId xmlns:a16="http://schemas.microsoft.com/office/drawing/2014/main" id="{872972D1-62DD-4B66-82C9-80A60DFAFAD4}"/>
                </a:ext>
              </a:extLst>
            </p:cNvPr>
            <p:cNvGrpSpPr/>
            <p:nvPr/>
          </p:nvGrpSpPr>
          <p:grpSpPr>
            <a:xfrm rot="19800000">
              <a:off x="1953619" y="2675941"/>
              <a:ext cx="1776741" cy="850143"/>
              <a:chOff x="1475656" y="3331348"/>
              <a:chExt cx="2725289" cy="1304008"/>
            </a:xfrm>
          </p:grpSpPr>
          <p:sp>
            <p:nvSpPr>
              <p:cNvPr id="42" name="Parallelogram 16">
                <a:extLst>
                  <a:ext uri="{FF2B5EF4-FFF2-40B4-BE49-F238E27FC236}">
                    <a16:creationId xmlns:a16="http://schemas.microsoft.com/office/drawing/2014/main" id="{0E533938-2771-4AFF-928D-6408A963F72B}"/>
                  </a:ext>
                </a:extLst>
              </p:cNvPr>
              <p:cNvSpPr/>
              <p:nvPr/>
            </p:nvSpPr>
            <p:spPr>
              <a:xfrm rot="10680000" flipH="1">
                <a:off x="2793781" y="4038221"/>
                <a:ext cx="1201834" cy="597135"/>
              </a:xfrm>
              <a:prstGeom prst="parallelogram">
                <a:avLst>
                  <a:gd name="adj" fmla="val 62269"/>
                </a:avLst>
              </a:prstGeom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3" name="Parallelogram 17">
                <a:extLst>
                  <a:ext uri="{FF2B5EF4-FFF2-40B4-BE49-F238E27FC236}">
                    <a16:creationId xmlns:a16="http://schemas.microsoft.com/office/drawing/2014/main" id="{F5732181-43D3-44DA-B96E-5CEF772BF142}"/>
                  </a:ext>
                </a:extLst>
              </p:cNvPr>
              <p:cNvSpPr/>
              <p:nvPr/>
            </p:nvSpPr>
            <p:spPr>
              <a:xfrm rot="10920000">
                <a:off x="2793780" y="3331348"/>
                <a:ext cx="1201834" cy="597136"/>
              </a:xfrm>
              <a:prstGeom prst="parallelogram">
                <a:avLst>
                  <a:gd name="adj" fmla="val 62269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44" name="Group 18">
                <a:extLst>
                  <a:ext uri="{FF2B5EF4-FFF2-40B4-BE49-F238E27FC236}">
                    <a16:creationId xmlns:a16="http://schemas.microsoft.com/office/drawing/2014/main" id="{C040C3DD-EA99-4C1F-B1D8-CDBDA79EC8DE}"/>
                  </a:ext>
                </a:extLst>
              </p:cNvPr>
              <p:cNvGrpSpPr/>
              <p:nvPr/>
            </p:nvGrpSpPr>
            <p:grpSpPr>
              <a:xfrm>
                <a:off x="1475656" y="3862964"/>
                <a:ext cx="2152334" cy="246090"/>
                <a:chOff x="1688158" y="3440846"/>
                <a:chExt cx="1659706" cy="379529"/>
              </a:xfrm>
            </p:grpSpPr>
            <p:sp>
              <p:nvSpPr>
                <p:cNvPr id="46" name="Trapezoid 33">
                  <a:extLst>
                    <a:ext uri="{FF2B5EF4-FFF2-40B4-BE49-F238E27FC236}">
                      <a16:creationId xmlns:a16="http://schemas.microsoft.com/office/drawing/2014/main" id="{BFF45AB6-4DC1-480B-84E3-3A80C2F161E1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47" name="Chord 21">
                  <a:extLst>
                    <a:ext uri="{FF2B5EF4-FFF2-40B4-BE49-F238E27FC236}">
                      <a16:creationId xmlns:a16="http://schemas.microsoft.com/office/drawing/2014/main" id="{BA838134-3CFD-4BF6-B97D-202FCA829948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48" name="Trapezoid 37">
                  <a:extLst>
                    <a:ext uri="{FF2B5EF4-FFF2-40B4-BE49-F238E27FC236}">
                      <a16:creationId xmlns:a16="http://schemas.microsoft.com/office/drawing/2014/main" id="{37583B12-6271-47BB-A1FF-6B336750FEF3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5" name="Parallelogram 19">
                <a:extLst>
                  <a:ext uri="{FF2B5EF4-FFF2-40B4-BE49-F238E27FC236}">
                    <a16:creationId xmlns:a16="http://schemas.microsoft.com/office/drawing/2014/main" id="{F967F4D0-94AA-4D8A-8A8C-F66591EDD645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6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60D8BC5A-9ACE-464A-9607-77163B53A8EF}"/>
              </a:ext>
            </a:extLst>
          </p:cNvPr>
          <p:cNvSpPr/>
          <p:nvPr/>
        </p:nvSpPr>
        <p:spPr>
          <a:xfrm flipH="1">
            <a:off x="5328649" y="3789308"/>
            <a:ext cx="400895" cy="40089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2F14BB70-21AA-4257-B5AC-D96BAFED9614}"/>
              </a:ext>
            </a:extLst>
          </p:cNvPr>
          <p:cNvSpPr/>
          <p:nvPr/>
        </p:nvSpPr>
        <p:spPr>
          <a:xfrm>
            <a:off x="5272954" y="463060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1" name="Rounded Rectangle 10">
            <a:extLst>
              <a:ext uri="{FF2B5EF4-FFF2-40B4-BE49-F238E27FC236}">
                <a16:creationId xmlns:a16="http://schemas.microsoft.com/office/drawing/2014/main" id="{E3D991F6-D0F2-495A-BE10-6E98D6765262}"/>
              </a:ext>
            </a:extLst>
          </p:cNvPr>
          <p:cNvSpPr/>
          <p:nvPr/>
        </p:nvSpPr>
        <p:spPr>
          <a:xfrm>
            <a:off x="4983305" y="5395289"/>
            <a:ext cx="254160" cy="33635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ounded Rectangle 6">
            <a:extLst>
              <a:ext uri="{FF2B5EF4-FFF2-40B4-BE49-F238E27FC236}">
                <a16:creationId xmlns:a16="http://schemas.microsoft.com/office/drawing/2014/main" id="{C06A950C-EBAD-4982-A665-F8472DD7B648}"/>
              </a:ext>
            </a:extLst>
          </p:cNvPr>
          <p:cNvSpPr/>
          <p:nvPr/>
        </p:nvSpPr>
        <p:spPr>
          <a:xfrm>
            <a:off x="4937716" y="2214629"/>
            <a:ext cx="345998" cy="35177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DA1434F3-CAB0-4751-BB4E-D1AD8AC1DBEF}"/>
              </a:ext>
            </a:extLst>
          </p:cNvPr>
          <p:cNvSpPr/>
          <p:nvPr/>
        </p:nvSpPr>
        <p:spPr>
          <a:xfrm rot="2700000">
            <a:off x="5298600" y="289330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grpSp>
        <p:nvGrpSpPr>
          <p:cNvPr id="54" name="Group 37">
            <a:extLst>
              <a:ext uri="{FF2B5EF4-FFF2-40B4-BE49-F238E27FC236}">
                <a16:creationId xmlns:a16="http://schemas.microsoft.com/office/drawing/2014/main" id="{3E00CF0E-F84F-4117-9BB4-7E8AB21600E1}"/>
              </a:ext>
            </a:extLst>
          </p:cNvPr>
          <p:cNvGrpSpPr/>
          <p:nvPr/>
        </p:nvGrpSpPr>
        <p:grpSpPr>
          <a:xfrm>
            <a:off x="6433400" y="2660870"/>
            <a:ext cx="4753746" cy="722564"/>
            <a:chOff x="4969796" y="1546333"/>
            <a:chExt cx="1984628" cy="80698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945833-84A5-4638-ABA2-05EFE0BA884A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8C20ED7-D00C-4618-9580-A0DDA5E7DD81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40">
            <a:extLst>
              <a:ext uri="{FF2B5EF4-FFF2-40B4-BE49-F238E27FC236}">
                <a16:creationId xmlns:a16="http://schemas.microsoft.com/office/drawing/2014/main" id="{8E18375B-6E92-4999-90AA-3588B3BC8655}"/>
              </a:ext>
            </a:extLst>
          </p:cNvPr>
          <p:cNvGrpSpPr/>
          <p:nvPr/>
        </p:nvGrpSpPr>
        <p:grpSpPr>
          <a:xfrm>
            <a:off x="6783731" y="3610082"/>
            <a:ext cx="4753746" cy="722564"/>
            <a:chOff x="4969796" y="1546333"/>
            <a:chExt cx="1984628" cy="80698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AB34D62-9B16-4A31-A5D9-A09826A32BF6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FC642B5-C8AE-4459-8C9A-36619C4B5752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43">
            <a:extLst>
              <a:ext uri="{FF2B5EF4-FFF2-40B4-BE49-F238E27FC236}">
                <a16:creationId xmlns:a16="http://schemas.microsoft.com/office/drawing/2014/main" id="{8F89E90D-4E61-45C6-8A0C-142FBD6F6D12}"/>
              </a:ext>
            </a:extLst>
          </p:cNvPr>
          <p:cNvGrpSpPr/>
          <p:nvPr/>
        </p:nvGrpSpPr>
        <p:grpSpPr>
          <a:xfrm>
            <a:off x="5717899" y="1711658"/>
            <a:ext cx="5118917" cy="722564"/>
            <a:chOff x="4969796" y="1546333"/>
            <a:chExt cx="2137082" cy="80698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E5CE6FD-1B3F-4F48-80D7-00F356395B9D}"/>
                </a:ext>
              </a:extLst>
            </p:cNvPr>
            <p:cNvSpPr txBox="1"/>
            <p:nvPr/>
          </p:nvSpPr>
          <p:spPr>
            <a:xfrm>
              <a:off x="4969796" y="1546333"/>
              <a:ext cx="2137082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48E870F-B667-4AD5-84E7-E9BA1180301A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46">
            <a:extLst>
              <a:ext uri="{FF2B5EF4-FFF2-40B4-BE49-F238E27FC236}">
                <a16:creationId xmlns:a16="http://schemas.microsoft.com/office/drawing/2014/main" id="{9A9D5BD2-6B50-493B-B73A-22CA5E7B1AED}"/>
              </a:ext>
            </a:extLst>
          </p:cNvPr>
          <p:cNvGrpSpPr/>
          <p:nvPr/>
        </p:nvGrpSpPr>
        <p:grpSpPr>
          <a:xfrm>
            <a:off x="5754347" y="5508507"/>
            <a:ext cx="4753746" cy="722564"/>
            <a:chOff x="4969796" y="1546333"/>
            <a:chExt cx="1984628" cy="80698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2E74D7C-1A92-4B21-A588-0BFCB0F70DBC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C2EEE8-7FBD-4CAC-B016-AE029407E93D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49">
            <a:extLst>
              <a:ext uri="{FF2B5EF4-FFF2-40B4-BE49-F238E27FC236}">
                <a16:creationId xmlns:a16="http://schemas.microsoft.com/office/drawing/2014/main" id="{A6F60DC5-7FB5-4C00-A7AE-1B0BDD2965D6}"/>
              </a:ext>
            </a:extLst>
          </p:cNvPr>
          <p:cNvGrpSpPr/>
          <p:nvPr/>
        </p:nvGrpSpPr>
        <p:grpSpPr>
          <a:xfrm>
            <a:off x="6269039" y="4559294"/>
            <a:ext cx="4753746" cy="722564"/>
            <a:chOff x="4969796" y="1546333"/>
            <a:chExt cx="1984628" cy="80698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92C376A-D890-4FCF-B9BA-42A5A9C97CB2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E2C0EE3-2C3A-494E-ACDF-5C3A59D7E9F4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EC60B-08DF-4EA5-A6D9-15841181BBF2}"/>
              </a:ext>
            </a:extLst>
          </p:cNvPr>
          <p:cNvSpPr txBox="1"/>
          <p:nvPr/>
        </p:nvSpPr>
        <p:spPr>
          <a:xfrm rot="20059353">
            <a:off x="683491" y="4742531"/>
            <a:ext cx="3870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7AF30-4964-4C43-AE61-836857BFAFE6}"/>
              </a:ext>
            </a:extLst>
          </p:cNvPr>
          <p:cNvSpPr txBox="1"/>
          <p:nvPr/>
        </p:nvSpPr>
        <p:spPr>
          <a:xfrm>
            <a:off x="683629" y="472595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CA87ADAB-3304-43D1-86FD-6D03B20EFD2E}"/>
              </a:ext>
            </a:extLst>
          </p:cNvPr>
          <p:cNvSpPr/>
          <p:nvPr/>
        </p:nvSpPr>
        <p:spPr>
          <a:xfrm>
            <a:off x="3819689" y="2233180"/>
            <a:ext cx="2162175" cy="485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93F5F0F8-12EC-4026-9625-20048C388F8A}"/>
              </a:ext>
            </a:extLst>
          </p:cNvPr>
          <p:cNvSpPr/>
          <p:nvPr/>
        </p:nvSpPr>
        <p:spPr>
          <a:xfrm>
            <a:off x="3819689" y="3065163"/>
            <a:ext cx="2162175" cy="485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66F5D374-E17E-4607-9895-5814C9813CBF}"/>
              </a:ext>
            </a:extLst>
          </p:cNvPr>
          <p:cNvSpPr/>
          <p:nvPr/>
        </p:nvSpPr>
        <p:spPr>
          <a:xfrm>
            <a:off x="3819689" y="3897146"/>
            <a:ext cx="2162175" cy="485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3B36325-C2D1-4254-854C-D2835013D7CC}"/>
              </a:ext>
            </a:extLst>
          </p:cNvPr>
          <p:cNvSpPr/>
          <p:nvPr/>
        </p:nvSpPr>
        <p:spPr>
          <a:xfrm>
            <a:off x="3819689" y="4729129"/>
            <a:ext cx="2162175" cy="485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D269F619-53DD-419C-AC97-36B0E508C0BB}"/>
              </a:ext>
            </a:extLst>
          </p:cNvPr>
          <p:cNvSpPr/>
          <p:nvPr/>
        </p:nvSpPr>
        <p:spPr>
          <a:xfrm>
            <a:off x="3819689" y="5561110"/>
            <a:ext cx="2162175" cy="485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Chart 7">
            <a:extLst>
              <a:ext uri="{FF2B5EF4-FFF2-40B4-BE49-F238E27FC236}">
                <a16:creationId xmlns:a16="http://schemas.microsoft.com/office/drawing/2014/main" id="{6682B727-56EE-4807-AFB3-CC1416102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922417"/>
              </p:ext>
            </p:extLst>
          </p:nvPr>
        </p:nvGraphicFramePr>
        <p:xfrm>
          <a:off x="5621020" y="1799792"/>
          <a:ext cx="5780569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Isosceles Triangle 8">
            <a:extLst>
              <a:ext uri="{FF2B5EF4-FFF2-40B4-BE49-F238E27FC236}">
                <a16:creationId xmlns:a16="http://schemas.microsoft.com/office/drawing/2014/main" id="{748EC3E9-9B4F-4F6F-8835-BDE0602B08C4}"/>
              </a:ext>
            </a:extLst>
          </p:cNvPr>
          <p:cNvSpPr/>
          <p:nvPr/>
        </p:nvSpPr>
        <p:spPr>
          <a:xfrm rot="16200000">
            <a:off x="5814043" y="2551132"/>
            <a:ext cx="111982" cy="223662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9">
            <a:extLst>
              <a:ext uri="{FF2B5EF4-FFF2-40B4-BE49-F238E27FC236}">
                <a16:creationId xmlns:a16="http://schemas.microsoft.com/office/drawing/2014/main" id="{540B6418-024B-43E6-B915-0C713DFE0A40}"/>
              </a:ext>
            </a:extLst>
          </p:cNvPr>
          <p:cNvSpPr/>
          <p:nvPr/>
        </p:nvSpPr>
        <p:spPr>
          <a:xfrm rot="16200000">
            <a:off x="5810053" y="3379126"/>
            <a:ext cx="119962" cy="223662"/>
          </a:xfrm>
          <a:prstGeom prst="triangle">
            <a:avLst>
              <a:gd name="adj" fmla="val 10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10">
            <a:extLst>
              <a:ext uri="{FF2B5EF4-FFF2-40B4-BE49-F238E27FC236}">
                <a16:creationId xmlns:a16="http://schemas.microsoft.com/office/drawing/2014/main" id="{5A2EF88F-1588-4E6A-B70C-9E05C9A94482}"/>
              </a:ext>
            </a:extLst>
          </p:cNvPr>
          <p:cNvSpPr/>
          <p:nvPr/>
        </p:nvSpPr>
        <p:spPr>
          <a:xfrm rot="16200000">
            <a:off x="5806063" y="4207118"/>
            <a:ext cx="127941" cy="223662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11">
            <a:extLst>
              <a:ext uri="{FF2B5EF4-FFF2-40B4-BE49-F238E27FC236}">
                <a16:creationId xmlns:a16="http://schemas.microsoft.com/office/drawing/2014/main" id="{1F103EA5-8060-4026-9ABA-637B7C74FBA4}"/>
              </a:ext>
            </a:extLst>
          </p:cNvPr>
          <p:cNvSpPr/>
          <p:nvPr/>
        </p:nvSpPr>
        <p:spPr>
          <a:xfrm rot="16200000">
            <a:off x="5807289" y="5040326"/>
            <a:ext cx="125490" cy="223662"/>
          </a:xfrm>
          <a:prstGeom prst="triangle">
            <a:avLst>
              <a:gd name="adj" fmla="val 10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12">
            <a:extLst>
              <a:ext uri="{FF2B5EF4-FFF2-40B4-BE49-F238E27FC236}">
                <a16:creationId xmlns:a16="http://schemas.microsoft.com/office/drawing/2014/main" id="{E94F8514-6495-475D-B9B6-FB1BAA21DD6D}"/>
              </a:ext>
            </a:extLst>
          </p:cNvPr>
          <p:cNvSpPr/>
          <p:nvPr/>
        </p:nvSpPr>
        <p:spPr>
          <a:xfrm rot="16200000">
            <a:off x="5805038" y="5870057"/>
            <a:ext cx="129992" cy="223662"/>
          </a:xfrm>
          <a:prstGeom prst="triangle">
            <a:avLst>
              <a:gd name="adj" fmla="val 10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B7482A-E0B6-4747-898A-93FA3F24FC6C}"/>
              </a:ext>
            </a:extLst>
          </p:cNvPr>
          <p:cNvSpPr txBox="1"/>
          <p:nvPr/>
        </p:nvSpPr>
        <p:spPr>
          <a:xfrm>
            <a:off x="3819688" y="2327769"/>
            <a:ext cx="161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24A657-9CBD-47B7-801A-156DE1A97186}"/>
              </a:ext>
            </a:extLst>
          </p:cNvPr>
          <p:cNvSpPr txBox="1"/>
          <p:nvPr/>
        </p:nvSpPr>
        <p:spPr>
          <a:xfrm>
            <a:off x="3819688" y="3158354"/>
            <a:ext cx="161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0C38EC-6B12-4950-9EBF-E5DF39F1678F}"/>
              </a:ext>
            </a:extLst>
          </p:cNvPr>
          <p:cNvSpPr txBox="1"/>
          <p:nvPr/>
        </p:nvSpPr>
        <p:spPr>
          <a:xfrm>
            <a:off x="3819688" y="3988939"/>
            <a:ext cx="161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9CCD31-AA9E-4BD7-BBF4-2CFC2BE44F36}"/>
              </a:ext>
            </a:extLst>
          </p:cNvPr>
          <p:cNvSpPr txBox="1"/>
          <p:nvPr/>
        </p:nvSpPr>
        <p:spPr>
          <a:xfrm>
            <a:off x="3819688" y="4819524"/>
            <a:ext cx="161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A3D48E-7D10-4853-82A8-632347B0F502}"/>
              </a:ext>
            </a:extLst>
          </p:cNvPr>
          <p:cNvSpPr txBox="1"/>
          <p:nvPr/>
        </p:nvSpPr>
        <p:spPr>
          <a:xfrm>
            <a:off x="3819688" y="5650108"/>
            <a:ext cx="161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CA883B19-AD8D-4C55-8585-70AFD0E63504}"/>
              </a:ext>
            </a:extLst>
          </p:cNvPr>
          <p:cNvSpPr/>
          <p:nvPr/>
        </p:nvSpPr>
        <p:spPr>
          <a:xfrm>
            <a:off x="10500008" y="383079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1" name="Rounded Rectangle 10">
            <a:extLst>
              <a:ext uri="{FF2B5EF4-FFF2-40B4-BE49-F238E27FC236}">
                <a16:creationId xmlns:a16="http://schemas.microsoft.com/office/drawing/2014/main" id="{479030E5-F142-4BE7-B0C6-163D949EFAA1}"/>
              </a:ext>
            </a:extLst>
          </p:cNvPr>
          <p:cNvSpPr/>
          <p:nvPr/>
        </p:nvSpPr>
        <p:spPr>
          <a:xfrm>
            <a:off x="9469659" y="3017538"/>
            <a:ext cx="236480" cy="31295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ounded Rectangle 6">
            <a:extLst>
              <a:ext uri="{FF2B5EF4-FFF2-40B4-BE49-F238E27FC236}">
                <a16:creationId xmlns:a16="http://schemas.microsoft.com/office/drawing/2014/main" id="{C599BA66-759A-4950-A4B1-B1CA553B7B33}"/>
              </a:ext>
            </a:extLst>
          </p:cNvPr>
          <p:cNvSpPr/>
          <p:nvPr/>
        </p:nvSpPr>
        <p:spPr>
          <a:xfrm>
            <a:off x="9360141" y="4672213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3F409D80-2C3C-451E-AF20-E9F42B6B074F}"/>
              </a:ext>
            </a:extLst>
          </p:cNvPr>
          <p:cNvSpPr/>
          <p:nvPr/>
        </p:nvSpPr>
        <p:spPr>
          <a:xfrm rot="2700000">
            <a:off x="8372584" y="2159382"/>
            <a:ext cx="214563" cy="3846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2455909F-252B-4480-8AF0-CA421234693A}"/>
              </a:ext>
            </a:extLst>
          </p:cNvPr>
          <p:cNvSpPr/>
          <p:nvPr/>
        </p:nvSpPr>
        <p:spPr>
          <a:xfrm>
            <a:off x="8268004" y="5496219"/>
            <a:ext cx="328791" cy="3077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0202F6-D40D-44DC-905A-6BECD34E64F1}"/>
              </a:ext>
            </a:extLst>
          </p:cNvPr>
          <p:cNvSpPr txBox="1"/>
          <p:nvPr/>
        </p:nvSpPr>
        <p:spPr>
          <a:xfrm>
            <a:off x="9889130" y="3008458"/>
            <a:ext cx="9100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A5608-B922-4528-A15A-14F2FF6C77AF}"/>
              </a:ext>
            </a:extLst>
          </p:cNvPr>
          <p:cNvSpPr txBox="1"/>
          <p:nvPr/>
        </p:nvSpPr>
        <p:spPr>
          <a:xfrm>
            <a:off x="10986683" y="3836978"/>
            <a:ext cx="9100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40%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A3B6FA-464C-4B53-9CC5-5F5E687B2906}"/>
              </a:ext>
            </a:extLst>
          </p:cNvPr>
          <p:cNvSpPr txBox="1"/>
          <p:nvPr/>
        </p:nvSpPr>
        <p:spPr>
          <a:xfrm>
            <a:off x="9889130" y="4665498"/>
            <a:ext cx="9100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5C7275-E0AB-4833-8421-3A8F78DAF9FE}"/>
              </a:ext>
            </a:extLst>
          </p:cNvPr>
          <p:cNvSpPr txBox="1"/>
          <p:nvPr/>
        </p:nvSpPr>
        <p:spPr>
          <a:xfrm>
            <a:off x="8785161" y="5494016"/>
            <a:ext cx="9100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B6128C5-68EA-4AB3-9E43-E6BC472F8819}"/>
              </a:ext>
            </a:extLst>
          </p:cNvPr>
          <p:cNvSpPr txBox="1"/>
          <p:nvPr/>
        </p:nvSpPr>
        <p:spPr>
          <a:xfrm>
            <a:off x="8785161" y="2179938"/>
            <a:ext cx="9100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0" name="Group 28">
            <a:extLst>
              <a:ext uri="{FF2B5EF4-FFF2-40B4-BE49-F238E27FC236}">
                <a16:creationId xmlns:a16="http://schemas.microsoft.com/office/drawing/2014/main" id="{E48CAD87-8AA1-45A2-9239-EC8EFFCC71E2}"/>
              </a:ext>
            </a:extLst>
          </p:cNvPr>
          <p:cNvGrpSpPr/>
          <p:nvPr/>
        </p:nvGrpSpPr>
        <p:grpSpPr>
          <a:xfrm flipH="1">
            <a:off x="514513" y="2186258"/>
            <a:ext cx="2983041" cy="579617"/>
            <a:chOff x="5210294" y="830429"/>
            <a:chExt cx="1750034" cy="41763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C474A3A-FA0C-448A-ADD2-A213AECE14B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CD6377-56BF-4D3C-B30B-22538434D729}"/>
                </a:ext>
              </a:extLst>
            </p:cNvPr>
            <p:cNvSpPr txBox="1"/>
            <p:nvPr/>
          </p:nvSpPr>
          <p:spPr>
            <a:xfrm>
              <a:off x="5218242" y="830429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63" name="Group 31">
            <a:extLst>
              <a:ext uri="{FF2B5EF4-FFF2-40B4-BE49-F238E27FC236}">
                <a16:creationId xmlns:a16="http://schemas.microsoft.com/office/drawing/2014/main" id="{A64E424F-BC82-4555-94E8-C318F31B281D}"/>
              </a:ext>
            </a:extLst>
          </p:cNvPr>
          <p:cNvGrpSpPr/>
          <p:nvPr/>
        </p:nvGrpSpPr>
        <p:grpSpPr>
          <a:xfrm flipH="1">
            <a:off x="514513" y="3015638"/>
            <a:ext cx="2983041" cy="579617"/>
            <a:chOff x="5210294" y="830429"/>
            <a:chExt cx="1750034" cy="41763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F879FC-6D51-4C18-8274-EFD42212FD2A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45ACD6-40D2-4AAE-B1C6-93F4425E3F6C}"/>
                </a:ext>
              </a:extLst>
            </p:cNvPr>
            <p:cNvSpPr txBox="1"/>
            <p:nvPr/>
          </p:nvSpPr>
          <p:spPr>
            <a:xfrm>
              <a:off x="5218242" y="830429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66" name="Group 34">
            <a:extLst>
              <a:ext uri="{FF2B5EF4-FFF2-40B4-BE49-F238E27FC236}">
                <a16:creationId xmlns:a16="http://schemas.microsoft.com/office/drawing/2014/main" id="{CA09DA37-D4E2-4C1C-B30E-2365B22B3599}"/>
              </a:ext>
            </a:extLst>
          </p:cNvPr>
          <p:cNvGrpSpPr/>
          <p:nvPr/>
        </p:nvGrpSpPr>
        <p:grpSpPr>
          <a:xfrm flipH="1">
            <a:off x="514513" y="3845018"/>
            <a:ext cx="2983041" cy="579617"/>
            <a:chOff x="5210294" y="830429"/>
            <a:chExt cx="1750034" cy="41763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2603B6-C3E3-4B82-9BB1-4490F0F9BC93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0C70247-15CB-4E20-87BA-83D687D78345}"/>
                </a:ext>
              </a:extLst>
            </p:cNvPr>
            <p:cNvSpPr txBox="1"/>
            <p:nvPr/>
          </p:nvSpPr>
          <p:spPr>
            <a:xfrm>
              <a:off x="5218242" y="830429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69" name="Group 37">
            <a:extLst>
              <a:ext uri="{FF2B5EF4-FFF2-40B4-BE49-F238E27FC236}">
                <a16:creationId xmlns:a16="http://schemas.microsoft.com/office/drawing/2014/main" id="{87DFC607-7EC8-4457-8267-0FBC4599A015}"/>
              </a:ext>
            </a:extLst>
          </p:cNvPr>
          <p:cNvGrpSpPr/>
          <p:nvPr/>
        </p:nvGrpSpPr>
        <p:grpSpPr>
          <a:xfrm flipH="1">
            <a:off x="514513" y="4674398"/>
            <a:ext cx="2983041" cy="579617"/>
            <a:chOff x="5210294" y="830429"/>
            <a:chExt cx="1750034" cy="41763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B244B2A-9FB3-4C18-BB4E-4D28A4CF5ED3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2BBF3DA-7939-4058-9C50-33596C1358E1}"/>
                </a:ext>
              </a:extLst>
            </p:cNvPr>
            <p:cNvSpPr txBox="1"/>
            <p:nvPr/>
          </p:nvSpPr>
          <p:spPr>
            <a:xfrm>
              <a:off x="5218242" y="830429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72" name="Group 40">
            <a:extLst>
              <a:ext uri="{FF2B5EF4-FFF2-40B4-BE49-F238E27FC236}">
                <a16:creationId xmlns:a16="http://schemas.microsoft.com/office/drawing/2014/main" id="{4528FF37-0D71-4E2E-82B9-B97C6EB3DC6E}"/>
              </a:ext>
            </a:extLst>
          </p:cNvPr>
          <p:cNvGrpSpPr/>
          <p:nvPr/>
        </p:nvGrpSpPr>
        <p:grpSpPr>
          <a:xfrm flipH="1">
            <a:off x="514513" y="5503778"/>
            <a:ext cx="2983041" cy="579617"/>
            <a:chOff x="5210294" y="830429"/>
            <a:chExt cx="1750034" cy="41763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001D678-39EF-4740-BBB0-AD26EFA0A62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F3F2660-9B27-454C-93E4-A2C3BCCFC7CE}"/>
                </a:ext>
              </a:extLst>
            </p:cNvPr>
            <p:cNvSpPr txBox="1"/>
            <p:nvPr/>
          </p:nvSpPr>
          <p:spPr>
            <a:xfrm>
              <a:off x="5218242" y="830429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60B1027-28B0-4B5D-8D99-720E0B4D37ED}"/>
              </a:ext>
            </a:extLst>
          </p:cNvPr>
          <p:cNvGrpSpPr/>
          <p:nvPr/>
        </p:nvGrpSpPr>
        <p:grpSpPr>
          <a:xfrm>
            <a:off x="4553838" y="2373856"/>
            <a:ext cx="3084323" cy="3527381"/>
            <a:chOff x="4553838" y="2373856"/>
            <a:chExt cx="3084323" cy="3527381"/>
          </a:xfrm>
        </p:grpSpPr>
        <p:sp>
          <p:nvSpPr>
            <p:cNvPr id="4" name="Freeform: Shape 174">
              <a:extLst>
                <a:ext uri="{FF2B5EF4-FFF2-40B4-BE49-F238E27FC236}">
                  <a16:creationId xmlns:a16="http://schemas.microsoft.com/office/drawing/2014/main" id="{2B8BEC74-A7CB-41C2-B128-9FC6C71FA345}"/>
                </a:ext>
              </a:extLst>
            </p:cNvPr>
            <p:cNvSpPr/>
            <p:nvPr/>
          </p:nvSpPr>
          <p:spPr>
            <a:xfrm>
              <a:off x="5184900" y="3147314"/>
              <a:ext cx="1507891" cy="1512787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75">
              <a:extLst>
                <a:ext uri="{FF2B5EF4-FFF2-40B4-BE49-F238E27FC236}">
                  <a16:creationId xmlns:a16="http://schemas.microsoft.com/office/drawing/2014/main" id="{5AD02019-FDE0-429A-B2FB-9B04FF3036A4}"/>
                </a:ext>
              </a:extLst>
            </p:cNvPr>
            <p:cNvSpPr/>
            <p:nvPr/>
          </p:nvSpPr>
          <p:spPr>
            <a:xfrm>
              <a:off x="5871016" y="2623207"/>
              <a:ext cx="376550" cy="570653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76">
              <a:extLst>
                <a:ext uri="{FF2B5EF4-FFF2-40B4-BE49-F238E27FC236}">
                  <a16:creationId xmlns:a16="http://schemas.microsoft.com/office/drawing/2014/main" id="{561030A7-D5B6-4303-8342-9717AE995FC7}"/>
                </a:ext>
              </a:extLst>
            </p:cNvPr>
            <p:cNvSpPr/>
            <p:nvPr/>
          </p:nvSpPr>
          <p:spPr>
            <a:xfrm>
              <a:off x="5282815" y="3245229"/>
              <a:ext cx="1312061" cy="1316956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77">
              <a:extLst>
                <a:ext uri="{FF2B5EF4-FFF2-40B4-BE49-F238E27FC236}">
                  <a16:creationId xmlns:a16="http://schemas.microsoft.com/office/drawing/2014/main" id="{2DBAF744-38A0-4321-8C3A-553263086D8A}"/>
                </a:ext>
              </a:extLst>
            </p:cNvPr>
            <p:cNvSpPr/>
            <p:nvPr/>
          </p:nvSpPr>
          <p:spPr>
            <a:xfrm>
              <a:off x="5435178" y="3098357"/>
              <a:ext cx="1027605" cy="910609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cubicBezTo>
                    <a:pt x="962774" y="1770698"/>
                    <a:pt x="1300912" y="1770698"/>
                    <a:pt x="1638097" y="1771650"/>
                  </a:cubicBez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561772" y="1166813"/>
                  </a:moveTo>
                  <a:cubicBezTo>
                    <a:pt x="516052" y="1169670"/>
                    <a:pt x="479857" y="1159193"/>
                    <a:pt x="420802" y="1151573"/>
                  </a:cubicBez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59867" y="724853"/>
                    <a:pt x="593204" y="1002983"/>
                    <a:pt x="608444" y="1120140"/>
                  </a:cubicBezTo>
                  <a:cubicBezTo>
                    <a:pt x="615112" y="1163955"/>
                    <a:pt x="605587" y="1163955"/>
                    <a:pt x="561772" y="1166813"/>
                  </a:cubicBezTo>
                  <a:lnTo>
                    <a:pt x="561772" y="116681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78">
              <a:extLst>
                <a:ext uri="{FF2B5EF4-FFF2-40B4-BE49-F238E27FC236}">
                  <a16:creationId xmlns:a16="http://schemas.microsoft.com/office/drawing/2014/main" id="{4C9FA2EE-91E3-47F8-B1B9-33C0733CBE23}"/>
                </a:ext>
              </a:extLst>
            </p:cNvPr>
            <p:cNvSpPr/>
            <p:nvPr/>
          </p:nvSpPr>
          <p:spPr>
            <a:xfrm>
              <a:off x="6067487" y="3174241"/>
              <a:ext cx="1325886" cy="67120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solidFill>
              <a:srgbClr val="4745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9">
              <a:extLst>
                <a:ext uri="{FF2B5EF4-FFF2-40B4-BE49-F238E27FC236}">
                  <a16:creationId xmlns:a16="http://schemas.microsoft.com/office/drawing/2014/main" id="{AC19AE68-5356-46F2-BA53-7C5DF0A24525}"/>
                </a:ext>
              </a:extLst>
            </p:cNvPr>
            <p:cNvSpPr/>
            <p:nvPr/>
          </p:nvSpPr>
          <p:spPr>
            <a:xfrm>
              <a:off x="4612588" y="5720094"/>
              <a:ext cx="2736235" cy="181143"/>
            </a:xfrm>
            <a:custGeom>
              <a:avLst/>
              <a:gdLst>
                <a:gd name="connsiteX0" fmla="*/ 5323523 w 5323522"/>
                <a:gd name="connsiteY0" fmla="*/ 176213 h 352425"/>
                <a:gd name="connsiteX1" fmla="*/ 2661285 w 5323522"/>
                <a:gd name="connsiteY1" fmla="*/ 352425 h 352425"/>
                <a:gd name="connsiteX2" fmla="*/ 0 w 5323522"/>
                <a:gd name="connsiteY2" fmla="*/ 176213 h 352425"/>
                <a:gd name="connsiteX3" fmla="*/ 2662238 w 5323522"/>
                <a:gd name="connsiteY3" fmla="*/ 0 h 352425"/>
                <a:gd name="connsiteX4" fmla="*/ 5323523 w 5323522"/>
                <a:gd name="connsiteY4" fmla="*/ 176213 h 352425"/>
                <a:gd name="connsiteX5" fmla="*/ 5323523 w 5323522"/>
                <a:gd name="connsiteY5" fmla="*/ 17621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3522" h="352425">
                  <a:moveTo>
                    <a:pt x="5323523" y="176213"/>
                  </a:moveTo>
                  <a:cubicBezTo>
                    <a:pt x="5323523" y="273368"/>
                    <a:pt x="4131945" y="352425"/>
                    <a:pt x="2661285" y="352425"/>
                  </a:cubicBezTo>
                  <a:cubicBezTo>
                    <a:pt x="1190625" y="352425"/>
                    <a:pt x="0" y="273368"/>
                    <a:pt x="0" y="176213"/>
                  </a:cubicBezTo>
                  <a:cubicBezTo>
                    <a:pt x="0" y="79057"/>
                    <a:pt x="1191578" y="0"/>
                    <a:pt x="2662238" y="0"/>
                  </a:cubicBezTo>
                  <a:cubicBezTo>
                    <a:pt x="4132898" y="0"/>
                    <a:pt x="5323523" y="79057"/>
                    <a:pt x="5323523" y="176213"/>
                  </a:cubicBezTo>
                  <a:lnTo>
                    <a:pt x="5323523" y="17621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0">
              <a:extLst>
                <a:ext uri="{FF2B5EF4-FFF2-40B4-BE49-F238E27FC236}">
                  <a16:creationId xmlns:a16="http://schemas.microsoft.com/office/drawing/2014/main" id="{4B87495F-9934-47D4-BBEB-FAA278426CC5}"/>
                </a:ext>
              </a:extLst>
            </p:cNvPr>
            <p:cNvSpPr/>
            <p:nvPr/>
          </p:nvSpPr>
          <p:spPr>
            <a:xfrm>
              <a:off x="6301042" y="4513593"/>
              <a:ext cx="343082" cy="1287342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81">
              <a:extLst>
                <a:ext uri="{FF2B5EF4-FFF2-40B4-BE49-F238E27FC236}">
                  <a16:creationId xmlns:a16="http://schemas.microsoft.com/office/drawing/2014/main" id="{1383A9E1-E4C9-4E88-9BD5-9083B874395A}"/>
                </a:ext>
              </a:extLst>
            </p:cNvPr>
            <p:cNvSpPr/>
            <p:nvPr/>
          </p:nvSpPr>
          <p:spPr>
            <a:xfrm>
              <a:off x="5219868" y="4542645"/>
              <a:ext cx="435661" cy="1263136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82">
              <a:extLst>
                <a:ext uri="{FF2B5EF4-FFF2-40B4-BE49-F238E27FC236}">
                  <a16:creationId xmlns:a16="http://schemas.microsoft.com/office/drawing/2014/main" id="{CFEBC0D6-94A1-4C31-BB03-588DD3999D58}"/>
                </a:ext>
              </a:extLst>
            </p:cNvPr>
            <p:cNvSpPr/>
            <p:nvPr/>
          </p:nvSpPr>
          <p:spPr>
            <a:xfrm>
              <a:off x="6262253" y="5737166"/>
              <a:ext cx="391595" cy="137222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83">
              <a:extLst>
                <a:ext uri="{FF2B5EF4-FFF2-40B4-BE49-F238E27FC236}">
                  <a16:creationId xmlns:a16="http://schemas.microsoft.com/office/drawing/2014/main" id="{44E60EC1-49F1-4A16-91DF-7155D1B75D26}"/>
                </a:ext>
              </a:extLst>
            </p:cNvPr>
            <p:cNvSpPr/>
            <p:nvPr/>
          </p:nvSpPr>
          <p:spPr>
            <a:xfrm>
              <a:off x="6262253" y="5771436"/>
              <a:ext cx="288738" cy="102811"/>
            </a:xfrm>
            <a:custGeom>
              <a:avLst/>
              <a:gdLst>
                <a:gd name="connsiteX0" fmla="*/ 38492 w 561758"/>
                <a:gd name="connsiteY0" fmla="*/ 0 h 200025"/>
                <a:gd name="connsiteX1" fmla="*/ 102310 w 561758"/>
                <a:gd name="connsiteY1" fmla="*/ 53340 h 200025"/>
                <a:gd name="connsiteX2" fmla="*/ 557605 w 561758"/>
                <a:gd name="connsiteY2" fmla="*/ 189548 h 200025"/>
                <a:gd name="connsiteX3" fmla="*/ 561415 w 561758"/>
                <a:gd name="connsiteY3" fmla="*/ 195263 h 200025"/>
                <a:gd name="connsiteX4" fmla="*/ 557605 w 561758"/>
                <a:gd name="connsiteY4" fmla="*/ 198120 h 200025"/>
                <a:gd name="connsiteX5" fmla="*/ 392 w 561758"/>
                <a:gd name="connsiteY5" fmla="*/ 200025 h 200025"/>
                <a:gd name="connsiteX6" fmla="*/ 38492 w 561758"/>
                <a:gd name="connsiteY6" fmla="*/ 0 h 200025"/>
                <a:gd name="connsiteX7" fmla="*/ 38492 w 561758"/>
                <a:gd name="connsiteY7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758" h="200025">
                  <a:moveTo>
                    <a:pt x="38492" y="0"/>
                  </a:moveTo>
                  <a:cubicBezTo>
                    <a:pt x="48017" y="27623"/>
                    <a:pt x="74687" y="41910"/>
                    <a:pt x="102310" y="53340"/>
                  </a:cubicBezTo>
                  <a:cubicBezTo>
                    <a:pt x="166127" y="82868"/>
                    <a:pt x="360437" y="167640"/>
                    <a:pt x="557605" y="189548"/>
                  </a:cubicBezTo>
                  <a:cubicBezTo>
                    <a:pt x="561415" y="191452"/>
                    <a:pt x="562367" y="192405"/>
                    <a:pt x="561415" y="195263"/>
                  </a:cubicBezTo>
                  <a:cubicBezTo>
                    <a:pt x="560462" y="196215"/>
                    <a:pt x="558558" y="198120"/>
                    <a:pt x="557605" y="198120"/>
                  </a:cubicBezTo>
                  <a:cubicBezTo>
                    <a:pt x="371867" y="199073"/>
                    <a:pt x="186130" y="199073"/>
                    <a:pt x="392" y="200025"/>
                  </a:cubicBezTo>
                  <a:cubicBezTo>
                    <a:pt x="-3417" y="129540"/>
                    <a:pt x="21348" y="65723"/>
                    <a:pt x="38492" y="0"/>
                  </a:cubicBezTo>
                  <a:lnTo>
                    <a:pt x="38492" y="0"/>
                  </a:lnTo>
                  <a:close/>
                </a:path>
              </a:pathLst>
            </a:custGeom>
            <a:solidFill>
              <a:srgbClr val="3838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84">
              <a:extLst>
                <a:ext uri="{FF2B5EF4-FFF2-40B4-BE49-F238E27FC236}">
                  <a16:creationId xmlns:a16="http://schemas.microsoft.com/office/drawing/2014/main" id="{21D4C3D7-BE06-45F3-9CC0-7B39FB597DE6}"/>
                </a:ext>
              </a:extLst>
            </p:cNvPr>
            <p:cNvSpPr/>
            <p:nvPr/>
          </p:nvSpPr>
          <p:spPr>
            <a:xfrm>
              <a:off x="5963204" y="5737166"/>
              <a:ext cx="387107" cy="137222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85">
              <a:extLst>
                <a:ext uri="{FF2B5EF4-FFF2-40B4-BE49-F238E27FC236}">
                  <a16:creationId xmlns:a16="http://schemas.microsoft.com/office/drawing/2014/main" id="{3785D06D-5BB7-47EC-9B77-EA6FABDD0D7E}"/>
                </a:ext>
              </a:extLst>
            </p:cNvPr>
            <p:cNvSpPr/>
            <p:nvPr/>
          </p:nvSpPr>
          <p:spPr>
            <a:xfrm>
              <a:off x="4612588" y="3842347"/>
              <a:ext cx="572803" cy="5032"/>
            </a:xfrm>
            <a:custGeom>
              <a:avLst/>
              <a:gdLst>
                <a:gd name="connsiteX0" fmla="*/ 1114425 w 1114425"/>
                <a:gd name="connsiteY0" fmla="*/ 1270 h 9790"/>
                <a:gd name="connsiteX1" fmla="*/ 1062990 w 1114425"/>
                <a:gd name="connsiteY1" fmla="*/ 8890 h 9790"/>
                <a:gd name="connsiteX2" fmla="*/ 0 w 1114425"/>
                <a:gd name="connsiteY2" fmla="*/ 8890 h 9790"/>
                <a:gd name="connsiteX3" fmla="*/ 46672 w 1114425"/>
                <a:gd name="connsiteY3" fmla="*/ 317 h 9790"/>
                <a:gd name="connsiteX4" fmla="*/ 1114425 w 1114425"/>
                <a:gd name="connsiteY4" fmla="*/ 1270 h 9790"/>
                <a:gd name="connsiteX5" fmla="*/ 1114425 w 1114425"/>
                <a:gd name="connsiteY5" fmla="*/ 1270 h 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425" h="9790">
                  <a:moveTo>
                    <a:pt x="1114425" y="1270"/>
                  </a:moveTo>
                  <a:cubicBezTo>
                    <a:pt x="1099185" y="13652"/>
                    <a:pt x="1080135" y="8890"/>
                    <a:pt x="1062990" y="8890"/>
                  </a:cubicBezTo>
                  <a:cubicBezTo>
                    <a:pt x="708660" y="8890"/>
                    <a:pt x="354330" y="8890"/>
                    <a:pt x="0" y="8890"/>
                  </a:cubicBezTo>
                  <a:cubicBezTo>
                    <a:pt x="13335" y="-2540"/>
                    <a:pt x="30480" y="317"/>
                    <a:pt x="46672" y="317"/>
                  </a:cubicBezTo>
                  <a:cubicBezTo>
                    <a:pt x="402908" y="317"/>
                    <a:pt x="759143" y="1270"/>
                    <a:pt x="1114425" y="1270"/>
                  </a:cubicBezTo>
                  <a:lnTo>
                    <a:pt x="1114425" y="127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86">
              <a:extLst>
                <a:ext uri="{FF2B5EF4-FFF2-40B4-BE49-F238E27FC236}">
                  <a16:creationId xmlns:a16="http://schemas.microsoft.com/office/drawing/2014/main" id="{B23C5160-8E7A-4707-8C0D-9DA5E65E978F}"/>
                </a:ext>
              </a:extLst>
            </p:cNvPr>
            <p:cNvSpPr/>
            <p:nvPr/>
          </p:nvSpPr>
          <p:spPr>
            <a:xfrm>
              <a:off x="7378356" y="3235437"/>
              <a:ext cx="10023" cy="44061"/>
            </a:xfrm>
            <a:custGeom>
              <a:avLst/>
              <a:gdLst>
                <a:gd name="connsiteX0" fmla="*/ 7308 w 19499"/>
                <a:gd name="connsiteY0" fmla="*/ 85725 h 85725"/>
                <a:gd name="connsiteX1" fmla="*/ 16833 w 19499"/>
                <a:gd name="connsiteY1" fmla="*/ 0 h 85725"/>
                <a:gd name="connsiteX2" fmla="*/ 7308 w 19499"/>
                <a:gd name="connsiteY2" fmla="*/ 85725 h 85725"/>
                <a:gd name="connsiteX3" fmla="*/ 7308 w 19499"/>
                <a:gd name="connsiteY3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9" h="85725">
                  <a:moveTo>
                    <a:pt x="7308" y="85725"/>
                  </a:moveTo>
                  <a:cubicBezTo>
                    <a:pt x="-9837" y="54292"/>
                    <a:pt x="7308" y="27622"/>
                    <a:pt x="16833" y="0"/>
                  </a:cubicBezTo>
                  <a:cubicBezTo>
                    <a:pt x="26358" y="29528"/>
                    <a:pt x="7308" y="56197"/>
                    <a:pt x="7308" y="85725"/>
                  </a:cubicBezTo>
                  <a:lnTo>
                    <a:pt x="7308" y="85725"/>
                  </a:lnTo>
                  <a:close/>
                </a:path>
              </a:pathLst>
            </a:custGeom>
            <a:solidFill>
              <a:srgbClr val="4140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87">
              <a:extLst>
                <a:ext uri="{FF2B5EF4-FFF2-40B4-BE49-F238E27FC236}">
                  <a16:creationId xmlns:a16="http://schemas.microsoft.com/office/drawing/2014/main" id="{49739181-D8AD-4C32-A500-4B167D67E82C}"/>
                </a:ext>
              </a:extLst>
            </p:cNvPr>
            <p:cNvSpPr/>
            <p:nvPr/>
          </p:nvSpPr>
          <p:spPr>
            <a:xfrm>
              <a:off x="5930523" y="3710532"/>
              <a:ext cx="324098" cy="131564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8">
              <a:extLst>
                <a:ext uri="{FF2B5EF4-FFF2-40B4-BE49-F238E27FC236}">
                  <a16:creationId xmlns:a16="http://schemas.microsoft.com/office/drawing/2014/main" id="{99935549-A0BF-4D04-B52A-B6DF7BEDEE3F}"/>
                </a:ext>
              </a:extLst>
            </p:cNvPr>
            <p:cNvSpPr/>
            <p:nvPr/>
          </p:nvSpPr>
          <p:spPr>
            <a:xfrm>
              <a:off x="6829847" y="3460633"/>
              <a:ext cx="102841" cy="122402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9">
              <a:extLst>
                <a:ext uri="{FF2B5EF4-FFF2-40B4-BE49-F238E27FC236}">
                  <a16:creationId xmlns:a16="http://schemas.microsoft.com/office/drawing/2014/main" id="{F4389028-4C88-4EF9-9A69-CE9A132D35AD}"/>
                </a:ext>
              </a:extLst>
            </p:cNvPr>
            <p:cNvSpPr/>
            <p:nvPr/>
          </p:nvSpPr>
          <p:spPr>
            <a:xfrm>
              <a:off x="5351846" y="4180561"/>
              <a:ext cx="806330" cy="377079"/>
            </a:xfrm>
            <a:custGeom>
              <a:avLst/>
              <a:gdLst>
                <a:gd name="connsiteX0" fmla="*/ 0 w 1568767"/>
                <a:gd name="connsiteY0" fmla="*/ 11906 h 733633"/>
                <a:gd name="connsiteX1" fmla="*/ 64770 w 1568767"/>
                <a:gd name="connsiteY1" fmla="*/ 8096 h 733633"/>
                <a:gd name="connsiteX2" fmla="*/ 289560 w 1568767"/>
                <a:gd name="connsiteY2" fmla="*/ 70961 h 733633"/>
                <a:gd name="connsiteX3" fmla="*/ 400050 w 1568767"/>
                <a:gd name="connsiteY3" fmla="*/ 113824 h 733633"/>
                <a:gd name="connsiteX4" fmla="*/ 557213 w 1568767"/>
                <a:gd name="connsiteY4" fmla="*/ 155734 h 733633"/>
                <a:gd name="connsiteX5" fmla="*/ 623888 w 1568767"/>
                <a:gd name="connsiteY5" fmla="*/ 235744 h 733633"/>
                <a:gd name="connsiteX6" fmla="*/ 623888 w 1568767"/>
                <a:gd name="connsiteY6" fmla="*/ 276701 h 733633"/>
                <a:gd name="connsiteX7" fmla="*/ 632460 w 1568767"/>
                <a:gd name="connsiteY7" fmla="*/ 269081 h 733633"/>
                <a:gd name="connsiteX8" fmla="*/ 635318 w 1568767"/>
                <a:gd name="connsiteY8" fmla="*/ 254794 h 733633"/>
                <a:gd name="connsiteX9" fmla="*/ 743903 w 1568767"/>
                <a:gd name="connsiteY9" fmla="*/ 479584 h 733633"/>
                <a:gd name="connsiteX10" fmla="*/ 992505 w 1568767"/>
                <a:gd name="connsiteY10" fmla="*/ 584359 h 733633"/>
                <a:gd name="connsiteX11" fmla="*/ 1479232 w 1568767"/>
                <a:gd name="connsiteY11" fmla="*/ 588169 h 733633"/>
                <a:gd name="connsiteX12" fmla="*/ 1568768 w 1568767"/>
                <a:gd name="connsiteY12" fmla="*/ 661511 h 733633"/>
                <a:gd name="connsiteX13" fmla="*/ 1018222 w 1568767"/>
                <a:gd name="connsiteY13" fmla="*/ 729139 h 733633"/>
                <a:gd name="connsiteX14" fmla="*/ 508635 w 1568767"/>
                <a:gd name="connsiteY14" fmla="*/ 567214 h 733633"/>
                <a:gd name="connsiteX15" fmla="*/ 32385 w 1568767"/>
                <a:gd name="connsiteY15" fmla="*/ 88106 h 733633"/>
                <a:gd name="connsiteX16" fmla="*/ 0 w 1568767"/>
                <a:gd name="connsiteY16" fmla="*/ 11906 h 733633"/>
                <a:gd name="connsiteX17" fmla="*/ 0 w 1568767"/>
                <a:gd name="connsiteY17" fmla="*/ 11906 h 73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8767" h="733633">
                  <a:moveTo>
                    <a:pt x="0" y="11906"/>
                  </a:moveTo>
                  <a:cubicBezTo>
                    <a:pt x="20955" y="-5239"/>
                    <a:pt x="39053" y="-1429"/>
                    <a:pt x="64770" y="8096"/>
                  </a:cubicBezTo>
                  <a:cubicBezTo>
                    <a:pt x="137160" y="35719"/>
                    <a:pt x="210503" y="63341"/>
                    <a:pt x="289560" y="70961"/>
                  </a:cubicBezTo>
                  <a:cubicBezTo>
                    <a:pt x="329565" y="74771"/>
                    <a:pt x="367665" y="87154"/>
                    <a:pt x="400050" y="113824"/>
                  </a:cubicBezTo>
                  <a:cubicBezTo>
                    <a:pt x="445770" y="150971"/>
                    <a:pt x="502920" y="152876"/>
                    <a:pt x="557213" y="155734"/>
                  </a:cubicBezTo>
                  <a:cubicBezTo>
                    <a:pt x="614363" y="158591"/>
                    <a:pt x="630555" y="184309"/>
                    <a:pt x="623888" y="235744"/>
                  </a:cubicBezTo>
                  <a:cubicBezTo>
                    <a:pt x="621983" y="248126"/>
                    <a:pt x="623888" y="261461"/>
                    <a:pt x="623888" y="276701"/>
                  </a:cubicBezTo>
                  <a:cubicBezTo>
                    <a:pt x="628650" y="272891"/>
                    <a:pt x="631508" y="270986"/>
                    <a:pt x="632460" y="269081"/>
                  </a:cubicBezTo>
                  <a:cubicBezTo>
                    <a:pt x="634365" y="264319"/>
                    <a:pt x="634365" y="259556"/>
                    <a:pt x="635318" y="254794"/>
                  </a:cubicBezTo>
                  <a:cubicBezTo>
                    <a:pt x="651510" y="339566"/>
                    <a:pt x="680085" y="417671"/>
                    <a:pt x="743903" y="479584"/>
                  </a:cubicBezTo>
                  <a:cubicBezTo>
                    <a:pt x="813435" y="547211"/>
                    <a:pt x="895350" y="584359"/>
                    <a:pt x="992505" y="584359"/>
                  </a:cubicBezTo>
                  <a:cubicBezTo>
                    <a:pt x="1155382" y="585311"/>
                    <a:pt x="1317307" y="586264"/>
                    <a:pt x="1479232" y="588169"/>
                  </a:cubicBezTo>
                  <a:cubicBezTo>
                    <a:pt x="1537335" y="589121"/>
                    <a:pt x="1558290" y="606266"/>
                    <a:pt x="1568768" y="661511"/>
                  </a:cubicBezTo>
                  <a:cubicBezTo>
                    <a:pt x="1389698" y="724376"/>
                    <a:pt x="1204913" y="743426"/>
                    <a:pt x="1018222" y="729139"/>
                  </a:cubicBezTo>
                  <a:cubicBezTo>
                    <a:pt x="836295" y="714851"/>
                    <a:pt x="665797" y="658654"/>
                    <a:pt x="508635" y="567214"/>
                  </a:cubicBezTo>
                  <a:cubicBezTo>
                    <a:pt x="308610" y="450056"/>
                    <a:pt x="149542" y="290036"/>
                    <a:pt x="32385" y="88106"/>
                  </a:cubicBezTo>
                  <a:cubicBezTo>
                    <a:pt x="20003" y="63341"/>
                    <a:pt x="4763" y="39529"/>
                    <a:pt x="0" y="11906"/>
                  </a:cubicBezTo>
                  <a:lnTo>
                    <a:pt x="0" y="1190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0">
              <a:extLst>
                <a:ext uri="{FF2B5EF4-FFF2-40B4-BE49-F238E27FC236}">
                  <a16:creationId xmlns:a16="http://schemas.microsoft.com/office/drawing/2014/main" id="{CBB9FC56-155E-403B-A86C-534B971CD11E}"/>
                </a:ext>
              </a:extLst>
            </p:cNvPr>
            <p:cNvSpPr/>
            <p:nvPr/>
          </p:nvSpPr>
          <p:spPr>
            <a:xfrm>
              <a:off x="5611321" y="3852302"/>
              <a:ext cx="259475" cy="4896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91">
              <a:extLst>
                <a:ext uri="{FF2B5EF4-FFF2-40B4-BE49-F238E27FC236}">
                  <a16:creationId xmlns:a16="http://schemas.microsoft.com/office/drawing/2014/main" id="{75ABECAF-AFAE-467A-8F55-0AB0CF261C45}"/>
                </a:ext>
              </a:extLst>
            </p:cNvPr>
            <p:cNvSpPr/>
            <p:nvPr/>
          </p:nvSpPr>
          <p:spPr>
            <a:xfrm>
              <a:off x="6110197" y="3852302"/>
              <a:ext cx="220308" cy="4896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92">
              <a:extLst>
                <a:ext uri="{FF2B5EF4-FFF2-40B4-BE49-F238E27FC236}">
                  <a16:creationId xmlns:a16="http://schemas.microsoft.com/office/drawing/2014/main" id="{C04C4F7E-4BD6-4DED-84D5-977482C87076}"/>
                </a:ext>
              </a:extLst>
            </p:cNvPr>
            <p:cNvSpPr/>
            <p:nvPr/>
          </p:nvSpPr>
          <p:spPr>
            <a:xfrm>
              <a:off x="5870526" y="2731664"/>
              <a:ext cx="165255" cy="457790"/>
            </a:xfrm>
            <a:custGeom>
              <a:avLst/>
              <a:gdLst>
                <a:gd name="connsiteX0" fmla="*/ 78629 w 321516"/>
                <a:gd name="connsiteY0" fmla="*/ 190500 h 890661"/>
                <a:gd name="connsiteX1" fmla="*/ 8144 w 321516"/>
                <a:gd name="connsiteY1" fmla="*/ 59055 h 890661"/>
                <a:gd name="connsiteX2" fmla="*/ 81486 w 321516"/>
                <a:gd name="connsiteY2" fmla="*/ 952 h 890661"/>
                <a:gd name="connsiteX3" fmla="*/ 192929 w 321516"/>
                <a:gd name="connsiteY3" fmla="*/ 0 h 890661"/>
                <a:gd name="connsiteX4" fmla="*/ 321517 w 321516"/>
                <a:gd name="connsiteY4" fmla="*/ 875348 h 890661"/>
                <a:gd name="connsiteX5" fmla="*/ 181499 w 321516"/>
                <a:gd name="connsiteY5" fmla="*/ 879157 h 890661"/>
                <a:gd name="connsiteX6" fmla="*/ 85296 w 321516"/>
                <a:gd name="connsiteY6" fmla="*/ 796290 h 890661"/>
                <a:gd name="connsiteX7" fmla="*/ 79581 w 321516"/>
                <a:gd name="connsiteY7" fmla="*/ 724853 h 890661"/>
                <a:gd name="connsiteX8" fmla="*/ 78629 w 321516"/>
                <a:gd name="connsiteY8" fmla="*/ 190500 h 890661"/>
                <a:gd name="connsiteX9" fmla="*/ 78629 w 321516"/>
                <a:gd name="connsiteY9" fmla="*/ 190500 h 89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516" h="890661">
                  <a:moveTo>
                    <a:pt x="78629" y="190500"/>
                  </a:moveTo>
                  <a:cubicBezTo>
                    <a:pt x="5286" y="167640"/>
                    <a:pt x="-12811" y="130493"/>
                    <a:pt x="8144" y="59055"/>
                  </a:cubicBezTo>
                  <a:cubicBezTo>
                    <a:pt x="19574" y="20955"/>
                    <a:pt x="43386" y="1905"/>
                    <a:pt x="81486" y="952"/>
                  </a:cubicBezTo>
                  <a:cubicBezTo>
                    <a:pt x="118634" y="0"/>
                    <a:pt x="155781" y="0"/>
                    <a:pt x="192929" y="0"/>
                  </a:cubicBezTo>
                  <a:cubicBezTo>
                    <a:pt x="239602" y="23813"/>
                    <a:pt x="314849" y="872490"/>
                    <a:pt x="321517" y="875348"/>
                  </a:cubicBezTo>
                  <a:cubicBezTo>
                    <a:pt x="273892" y="892493"/>
                    <a:pt x="227219" y="897255"/>
                    <a:pt x="181499" y="879157"/>
                  </a:cubicBezTo>
                  <a:cubicBezTo>
                    <a:pt x="137684" y="862013"/>
                    <a:pt x="102442" y="842010"/>
                    <a:pt x="85296" y="796290"/>
                  </a:cubicBezTo>
                  <a:cubicBezTo>
                    <a:pt x="73867" y="780098"/>
                    <a:pt x="79581" y="741998"/>
                    <a:pt x="79581" y="724853"/>
                  </a:cubicBezTo>
                  <a:cubicBezTo>
                    <a:pt x="78629" y="546735"/>
                    <a:pt x="82439" y="368618"/>
                    <a:pt x="78629" y="190500"/>
                  </a:cubicBezTo>
                  <a:lnTo>
                    <a:pt x="78629" y="190500"/>
                  </a:ln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93">
              <a:extLst>
                <a:ext uri="{FF2B5EF4-FFF2-40B4-BE49-F238E27FC236}">
                  <a16:creationId xmlns:a16="http://schemas.microsoft.com/office/drawing/2014/main" id="{FAF0CCED-2D76-4E38-9341-0B6CAF9E4A87}"/>
                </a:ext>
              </a:extLst>
            </p:cNvPr>
            <p:cNvSpPr/>
            <p:nvPr/>
          </p:nvSpPr>
          <p:spPr>
            <a:xfrm>
              <a:off x="5958797" y="5771436"/>
              <a:ext cx="288658" cy="102811"/>
            </a:xfrm>
            <a:custGeom>
              <a:avLst/>
              <a:gdLst>
                <a:gd name="connsiteX0" fmla="*/ 38335 w 561601"/>
                <a:gd name="connsiteY0" fmla="*/ 0 h 200025"/>
                <a:gd name="connsiteX1" fmla="*/ 102153 w 561601"/>
                <a:gd name="connsiteY1" fmla="*/ 53340 h 200025"/>
                <a:gd name="connsiteX2" fmla="*/ 557448 w 561601"/>
                <a:gd name="connsiteY2" fmla="*/ 189548 h 200025"/>
                <a:gd name="connsiteX3" fmla="*/ 561257 w 561601"/>
                <a:gd name="connsiteY3" fmla="*/ 195263 h 200025"/>
                <a:gd name="connsiteX4" fmla="*/ 557448 w 561601"/>
                <a:gd name="connsiteY4" fmla="*/ 198120 h 200025"/>
                <a:gd name="connsiteX5" fmla="*/ 235 w 561601"/>
                <a:gd name="connsiteY5" fmla="*/ 200025 h 200025"/>
                <a:gd name="connsiteX6" fmla="*/ 38335 w 561601"/>
                <a:gd name="connsiteY6" fmla="*/ 0 h 200025"/>
                <a:gd name="connsiteX7" fmla="*/ 38335 w 561601"/>
                <a:gd name="connsiteY7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601" h="200025">
                  <a:moveTo>
                    <a:pt x="38335" y="0"/>
                  </a:moveTo>
                  <a:cubicBezTo>
                    <a:pt x="47860" y="27623"/>
                    <a:pt x="74530" y="41910"/>
                    <a:pt x="102153" y="53340"/>
                  </a:cubicBezTo>
                  <a:cubicBezTo>
                    <a:pt x="165970" y="82868"/>
                    <a:pt x="360280" y="167640"/>
                    <a:pt x="557448" y="189548"/>
                  </a:cubicBezTo>
                  <a:cubicBezTo>
                    <a:pt x="561257" y="191452"/>
                    <a:pt x="562210" y="192405"/>
                    <a:pt x="561257" y="195263"/>
                  </a:cubicBezTo>
                  <a:cubicBezTo>
                    <a:pt x="560305" y="196215"/>
                    <a:pt x="558400" y="198120"/>
                    <a:pt x="557448" y="198120"/>
                  </a:cubicBezTo>
                  <a:cubicBezTo>
                    <a:pt x="371710" y="199073"/>
                    <a:pt x="185973" y="199073"/>
                    <a:pt x="235" y="200025"/>
                  </a:cubicBezTo>
                  <a:cubicBezTo>
                    <a:pt x="-2622" y="129540"/>
                    <a:pt x="21190" y="65723"/>
                    <a:pt x="38335" y="0"/>
                  </a:cubicBezTo>
                  <a:lnTo>
                    <a:pt x="38335" y="0"/>
                  </a:lnTo>
                  <a:close/>
                </a:path>
              </a:pathLst>
            </a:custGeom>
            <a:solidFill>
              <a:srgbClr val="3838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94">
              <a:extLst>
                <a:ext uri="{FF2B5EF4-FFF2-40B4-BE49-F238E27FC236}">
                  <a16:creationId xmlns:a16="http://schemas.microsoft.com/office/drawing/2014/main" id="{34ED8B15-D6FC-4293-A0E2-D35794E5379C}"/>
                </a:ext>
              </a:extLst>
            </p:cNvPr>
            <p:cNvSpPr/>
            <p:nvPr/>
          </p:nvSpPr>
          <p:spPr>
            <a:xfrm>
              <a:off x="5993137" y="5673335"/>
              <a:ext cx="132237" cy="78533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95">
              <a:extLst>
                <a:ext uri="{FF2B5EF4-FFF2-40B4-BE49-F238E27FC236}">
                  <a16:creationId xmlns:a16="http://schemas.microsoft.com/office/drawing/2014/main" id="{A73334CA-A65B-4306-9BFD-21BB225B379B}"/>
                </a:ext>
              </a:extLst>
            </p:cNvPr>
            <p:cNvSpPr/>
            <p:nvPr/>
          </p:nvSpPr>
          <p:spPr>
            <a:xfrm>
              <a:off x="6297013" y="5683312"/>
              <a:ext cx="131897" cy="68663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96">
              <a:extLst>
                <a:ext uri="{FF2B5EF4-FFF2-40B4-BE49-F238E27FC236}">
                  <a16:creationId xmlns:a16="http://schemas.microsoft.com/office/drawing/2014/main" id="{DD549874-4586-41C7-A611-1DE76494F28E}"/>
                </a:ext>
              </a:extLst>
            </p:cNvPr>
            <p:cNvSpPr/>
            <p:nvPr/>
          </p:nvSpPr>
          <p:spPr>
            <a:xfrm>
              <a:off x="5674995" y="3999532"/>
              <a:ext cx="1062219" cy="1689352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solidFill>
              <a:srgbClr val="5451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97">
              <a:extLst>
                <a:ext uri="{FF2B5EF4-FFF2-40B4-BE49-F238E27FC236}">
                  <a16:creationId xmlns:a16="http://schemas.microsoft.com/office/drawing/2014/main" id="{E33930D8-6B54-4C87-845B-45A83BCE321F}"/>
                </a:ext>
              </a:extLst>
            </p:cNvPr>
            <p:cNvSpPr/>
            <p:nvPr/>
          </p:nvSpPr>
          <p:spPr>
            <a:xfrm>
              <a:off x="4553838" y="3842510"/>
              <a:ext cx="3084323" cy="117498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98">
              <a:extLst>
                <a:ext uri="{FF2B5EF4-FFF2-40B4-BE49-F238E27FC236}">
                  <a16:creationId xmlns:a16="http://schemas.microsoft.com/office/drawing/2014/main" id="{68ED63EF-CD6A-47E7-80ED-91A3C0A20288}"/>
                </a:ext>
              </a:extLst>
            </p:cNvPr>
            <p:cNvSpPr/>
            <p:nvPr/>
          </p:nvSpPr>
          <p:spPr>
            <a:xfrm>
              <a:off x="5744659" y="2373856"/>
              <a:ext cx="556873" cy="910932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99">
              <a:extLst>
                <a:ext uri="{FF2B5EF4-FFF2-40B4-BE49-F238E27FC236}">
                  <a16:creationId xmlns:a16="http://schemas.microsoft.com/office/drawing/2014/main" id="{A5B8E813-1232-4ED6-96E3-F396777623C4}"/>
                </a:ext>
              </a:extLst>
            </p:cNvPr>
            <p:cNvSpPr/>
            <p:nvPr/>
          </p:nvSpPr>
          <p:spPr>
            <a:xfrm>
              <a:off x="5930525" y="3807742"/>
              <a:ext cx="171351" cy="33903"/>
            </a:xfrm>
            <a:custGeom>
              <a:avLst/>
              <a:gdLst>
                <a:gd name="connsiteX0" fmla="*/ 333375 w 333375"/>
                <a:gd name="connsiteY0" fmla="*/ 0 h 65960"/>
                <a:gd name="connsiteX1" fmla="*/ 296227 w 333375"/>
                <a:gd name="connsiteY1" fmla="*/ 65722 h 65960"/>
                <a:gd name="connsiteX2" fmla="*/ 0 w 333375"/>
                <a:gd name="connsiteY2" fmla="*/ 64770 h 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5" h="65960">
                  <a:moveTo>
                    <a:pt x="333375" y="0"/>
                  </a:moveTo>
                  <a:cubicBezTo>
                    <a:pt x="314325" y="21908"/>
                    <a:pt x="296227" y="65722"/>
                    <a:pt x="296227" y="65722"/>
                  </a:cubicBezTo>
                  <a:cubicBezTo>
                    <a:pt x="296227" y="65722"/>
                    <a:pt x="74295" y="66675"/>
                    <a:pt x="0" y="64770"/>
                  </a:cubicBezTo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9EF5F43-5D0B-48F5-9C06-EF033C50516B}"/>
              </a:ext>
            </a:extLst>
          </p:cNvPr>
          <p:cNvGrpSpPr/>
          <p:nvPr/>
        </p:nvGrpSpPr>
        <p:grpSpPr>
          <a:xfrm>
            <a:off x="1014660" y="1842398"/>
            <a:ext cx="3216904" cy="4235219"/>
            <a:chOff x="710119" y="1848255"/>
            <a:chExt cx="3465769" cy="4235219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46F1CDC4-41F4-402C-ADFB-4DE46FB19354}"/>
                </a:ext>
              </a:extLst>
            </p:cNvPr>
            <p:cNvSpPr/>
            <p:nvPr/>
          </p:nvSpPr>
          <p:spPr>
            <a:xfrm>
              <a:off x="710119" y="1848255"/>
              <a:ext cx="3465769" cy="42352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35C593-21B7-4E12-9249-F0F48D0A3923}"/>
                </a:ext>
              </a:extLst>
            </p:cNvPr>
            <p:cNvSpPr txBox="1"/>
            <p:nvPr/>
          </p:nvSpPr>
          <p:spPr>
            <a:xfrm>
              <a:off x="1155362" y="2228991"/>
              <a:ext cx="25752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Main Contents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6A412779-8D24-4D97-91C0-3837069DC798}"/>
                </a:ext>
              </a:extLst>
            </p:cNvPr>
            <p:cNvGrpSpPr/>
            <p:nvPr/>
          </p:nvGrpSpPr>
          <p:grpSpPr>
            <a:xfrm>
              <a:off x="1007573" y="2954845"/>
              <a:ext cx="2870860" cy="2747893"/>
              <a:chOff x="1007573" y="2770033"/>
              <a:chExt cx="2870860" cy="2747893"/>
            </a:xfrm>
          </p:grpSpPr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B131D0CA-5064-424D-AC03-31F2E75CB5CE}"/>
                  </a:ext>
                </a:extLst>
              </p:cNvPr>
              <p:cNvGrpSpPr/>
              <p:nvPr/>
            </p:nvGrpSpPr>
            <p:grpSpPr>
              <a:xfrm>
                <a:off x="1007573" y="2770033"/>
                <a:ext cx="2870860" cy="328324"/>
                <a:chOff x="1007573" y="2770033"/>
                <a:chExt cx="2870860" cy="328324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CCC15DB-849B-4DED-84ED-9AB267847E8D}"/>
                    </a:ext>
                  </a:extLst>
                </p:cNvPr>
                <p:cNvSpPr txBox="1"/>
                <p:nvPr/>
              </p:nvSpPr>
              <p:spPr>
                <a:xfrm>
                  <a:off x="1007573" y="2770033"/>
                  <a:ext cx="287086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1. Easy to change colors, photos.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48" name="직선 연결선 47">
                  <a:extLst>
                    <a:ext uri="{FF2B5EF4-FFF2-40B4-BE49-F238E27FC236}">
                      <a16:creationId xmlns:a16="http://schemas.microsoft.com/office/drawing/2014/main" id="{993F09A2-D10B-4C90-8DB8-66A33B2804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362" y="3098357"/>
                  <a:ext cx="257528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8473453A-DF79-49B2-8ECB-8886DA2F6366}"/>
                  </a:ext>
                </a:extLst>
              </p:cNvPr>
              <p:cNvGrpSpPr/>
              <p:nvPr/>
            </p:nvGrpSpPr>
            <p:grpSpPr>
              <a:xfrm>
                <a:off x="1007573" y="3358864"/>
                <a:ext cx="2870860" cy="328324"/>
                <a:chOff x="1007573" y="2770033"/>
                <a:chExt cx="2870860" cy="328324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0E53BA7-D35D-4CF5-ABD2-E25287F18E5B}"/>
                    </a:ext>
                  </a:extLst>
                </p:cNvPr>
                <p:cNvSpPr txBox="1"/>
                <p:nvPr/>
              </p:nvSpPr>
              <p:spPr>
                <a:xfrm>
                  <a:off x="1007573" y="2770033"/>
                  <a:ext cx="287086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2. Easy to change colors, photos.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46" name="직선 연결선 45">
                  <a:extLst>
                    <a:ext uri="{FF2B5EF4-FFF2-40B4-BE49-F238E27FC236}">
                      <a16:creationId xmlns:a16="http://schemas.microsoft.com/office/drawing/2014/main" id="{F560BC6C-E567-46A5-B56D-8D34E768A5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362" y="3098357"/>
                  <a:ext cx="257528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08E25DAD-343D-4C5D-BA3A-65102F388F34}"/>
                  </a:ext>
                </a:extLst>
              </p:cNvPr>
              <p:cNvGrpSpPr/>
              <p:nvPr/>
            </p:nvGrpSpPr>
            <p:grpSpPr>
              <a:xfrm>
                <a:off x="1007573" y="3947695"/>
                <a:ext cx="2870860" cy="328324"/>
                <a:chOff x="1007573" y="2770033"/>
                <a:chExt cx="2870860" cy="328324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2E9AA27-1479-4E79-BF1D-51E6E063E6FB}"/>
                    </a:ext>
                  </a:extLst>
                </p:cNvPr>
                <p:cNvSpPr txBox="1"/>
                <p:nvPr/>
              </p:nvSpPr>
              <p:spPr>
                <a:xfrm>
                  <a:off x="1007573" y="2770033"/>
                  <a:ext cx="287086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3. Easy to change colors, photos.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44" name="직선 연결선 43">
                  <a:extLst>
                    <a:ext uri="{FF2B5EF4-FFF2-40B4-BE49-F238E27FC236}">
                      <a16:creationId xmlns:a16="http://schemas.microsoft.com/office/drawing/2014/main" id="{ECCFEF8A-CCDA-4EE9-B164-9BAA826B02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362" y="3098357"/>
                  <a:ext cx="257528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E45C2B61-824D-4671-9370-40D0C21FB4C6}"/>
                  </a:ext>
                </a:extLst>
              </p:cNvPr>
              <p:cNvGrpSpPr/>
              <p:nvPr/>
            </p:nvGrpSpPr>
            <p:grpSpPr>
              <a:xfrm>
                <a:off x="1007573" y="4536526"/>
                <a:ext cx="2870860" cy="328324"/>
                <a:chOff x="1007573" y="2770033"/>
                <a:chExt cx="2870860" cy="328324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1AE91C-17F5-4E5E-BE50-5F54F7E82E8C}"/>
                    </a:ext>
                  </a:extLst>
                </p:cNvPr>
                <p:cNvSpPr txBox="1"/>
                <p:nvPr/>
              </p:nvSpPr>
              <p:spPr>
                <a:xfrm>
                  <a:off x="1007573" y="2770033"/>
                  <a:ext cx="287086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4. Easy to change colors, photos.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42" name="직선 연결선 41">
                  <a:extLst>
                    <a:ext uri="{FF2B5EF4-FFF2-40B4-BE49-F238E27FC236}">
                      <a16:creationId xmlns:a16="http://schemas.microsoft.com/office/drawing/2014/main" id="{0817054F-8282-4D7B-BCFF-54DE867528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362" y="3098357"/>
                  <a:ext cx="257528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690E2239-E292-434E-B315-827ED87FE687}"/>
                  </a:ext>
                </a:extLst>
              </p:cNvPr>
              <p:cNvGrpSpPr/>
              <p:nvPr/>
            </p:nvGrpSpPr>
            <p:grpSpPr>
              <a:xfrm>
                <a:off x="1007573" y="5189602"/>
                <a:ext cx="2870860" cy="328324"/>
                <a:chOff x="1007573" y="2770033"/>
                <a:chExt cx="2870860" cy="328324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856CA0E-A8C7-43C9-839C-3402659D62A1}"/>
                    </a:ext>
                  </a:extLst>
                </p:cNvPr>
                <p:cNvSpPr txBox="1"/>
                <p:nvPr/>
              </p:nvSpPr>
              <p:spPr>
                <a:xfrm>
                  <a:off x="1007573" y="2770033"/>
                  <a:ext cx="287086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5. Easy to change colors, photos.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40" name="직선 연결선 39">
                  <a:extLst>
                    <a:ext uri="{FF2B5EF4-FFF2-40B4-BE49-F238E27FC236}">
                      <a16:creationId xmlns:a16="http://schemas.microsoft.com/office/drawing/2014/main" id="{0F4CFCBC-D912-4A68-B9D5-4D4FFAA1F7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362" y="3098357"/>
                  <a:ext cx="257528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242E9CE-73BF-44B0-97C1-ACA212DC9F4A}"/>
              </a:ext>
            </a:extLst>
          </p:cNvPr>
          <p:cNvGrpSpPr/>
          <p:nvPr/>
        </p:nvGrpSpPr>
        <p:grpSpPr>
          <a:xfrm>
            <a:off x="7960437" y="1842398"/>
            <a:ext cx="3216904" cy="4235219"/>
            <a:chOff x="710119" y="1848255"/>
            <a:chExt cx="3465769" cy="4235219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24EE2C49-51A0-44A7-A698-AD71B1EAEBC3}"/>
                </a:ext>
              </a:extLst>
            </p:cNvPr>
            <p:cNvSpPr/>
            <p:nvPr/>
          </p:nvSpPr>
          <p:spPr>
            <a:xfrm>
              <a:off x="710119" y="1848255"/>
              <a:ext cx="3465769" cy="42352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562074F-6C00-4E88-B1D0-EAFD4A32E0C4}"/>
                </a:ext>
              </a:extLst>
            </p:cNvPr>
            <p:cNvSpPr txBox="1"/>
            <p:nvPr/>
          </p:nvSpPr>
          <p:spPr>
            <a:xfrm>
              <a:off x="1155362" y="2228991"/>
              <a:ext cx="25752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</a:rPr>
                <a:t>Main Contents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92D9CDEC-1BF9-4CA8-AED1-65E05D684081}"/>
                </a:ext>
              </a:extLst>
            </p:cNvPr>
            <p:cNvGrpSpPr/>
            <p:nvPr/>
          </p:nvGrpSpPr>
          <p:grpSpPr>
            <a:xfrm>
              <a:off x="1007573" y="2954845"/>
              <a:ext cx="2870860" cy="2747893"/>
              <a:chOff x="1007573" y="2770033"/>
              <a:chExt cx="2870860" cy="2747893"/>
            </a:xfrm>
          </p:grpSpPr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4B86E0C1-B8BB-4806-9F46-AB809D030BE7}"/>
                  </a:ext>
                </a:extLst>
              </p:cNvPr>
              <p:cNvGrpSpPr/>
              <p:nvPr/>
            </p:nvGrpSpPr>
            <p:grpSpPr>
              <a:xfrm>
                <a:off x="1007573" y="2770033"/>
                <a:ext cx="2870860" cy="328324"/>
                <a:chOff x="1007573" y="2770033"/>
                <a:chExt cx="2870860" cy="328324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263691D5-0E36-45D2-879D-97788A68F764}"/>
                    </a:ext>
                  </a:extLst>
                </p:cNvPr>
                <p:cNvSpPr txBox="1"/>
                <p:nvPr/>
              </p:nvSpPr>
              <p:spPr>
                <a:xfrm>
                  <a:off x="1007573" y="2770033"/>
                  <a:ext cx="287086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1. Easy to change colors, photos.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67" name="직선 연결선 66">
                  <a:extLst>
                    <a:ext uri="{FF2B5EF4-FFF2-40B4-BE49-F238E27FC236}">
                      <a16:creationId xmlns:a16="http://schemas.microsoft.com/office/drawing/2014/main" id="{739FDBA4-1657-4C11-B3D7-142BA89EC4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362" y="3098357"/>
                  <a:ext cx="257528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24760A6C-D1DB-4E83-B0E8-E27C3EA7F7D3}"/>
                  </a:ext>
                </a:extLst>
              </p:cNvPr>
              <p:cNvGrpSpPr/>
              <p:nvPr/>
            </p:nvGrpSpPr>
            <p:grpSpPr>
              <a:xfrm>
                <a:off x="1007573" y="3358864"/>
                <a:ext cx="2870860" cy="328324"/>
                <a:chOff x="1007573" y="2770033"/>
                <a:chExt cx="2870860" cy="328324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35F9689-04C8-4061-B137-0B393B515574}"/>
                    </a:ext>
                  </a:extLst>
                </p:cNvPr>
                <p:cNvSpPr txBox="1"/>
                <p:nvPr/>
              </p:nvSpPr>
              <p:spPr>
                <a:xfrm>
                  <a:off x="1007573" y="2770033"/>
                  <a:ext cx="287086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2. Easy to change colors, photos.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65" name="직선 연결선 64">
                  <a:extLst>
                    <a:ext uri="{FF2B5EF4-FFF2-40B4-BE49-F238E27FC236}">
                      <a16:creationId xmlns:a16="http://schemas.microsoft.com/office/drawing/2014/main" id="{511E41D7-28A2-451E-927B-13CC17A90D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362" y="3098357"/>
                  <a:ext cx="257528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그룹 54">
                <a:extLst>
                  <a:ext uri="{FF2B5EF4-FFF2-40B4-BE49-F238E27FC236}">
                    <a16:creationId xmlns:a16="http://schemas.microsoft.com/office/drawing/2014/main" id="{964588F8-20C9-49D8-887E-5224981F3143}"/>
                  </a:ext>
                </a:extLst>
              </p:cNvPr>
              <p:cNvGrpSpPr/>
              <p:nvPr/>
            </p:nvGrpSpPr>
            <p:grpSpPr>
              <a:xfrm>
                <a:off x="1007573" y="3947695"/>
                <a:ext cx="2870860" cy="328324"/>
                <a:chOff x="1007573" y="2770033"/>
                <a:chExt cx="2870860" cy="328324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F21A676-E6BA-43A6-8C31-708A2520E164}"/>
                    </a:ext>
                  </a:extLst>
                </p:cNvPr>
                <p:cNvSpPr txBox="1"/>
                <p:nvPr/>
              </p:nvSpPr>
              <p:spPr>
                <a:xfrm>
                  <a:off x="1007573" y="2770033"/>
                  <a:ext cx="287086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3. Easy to change colors, photos.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63" name="직선 연결선 62">
                  <a:extLst>
                    <a:ext uri="{FF2B5EF4-FFF2-40B4-BE49-F238E27FC236}">
                      <a16:creationId xmlns:a16="http://schemas.microsoft.com/office/drawing/2014/main" id="{FB648FAC-E42D-445F-B36D-1FD96B7871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362" y="3098357"/>
                  <a:ext cx="257528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DFF9803E-4E2B-4C71-9282-9F7F5DC1E17B}"/>
                  </a:ext>
                </a:extLst>
              </p:cNvPr>
              <p:cNvGrpSpPr/>
              <p:nvPr/>
            </p:nvGrpSpPr>
            <p:grpSpPr>
              <a:xfrm>
                <a:off x="1007573" y="4536526"/>
                <a:ext cx="2870860" cy="328324"/>
                <a:chOff x="1007573" y="2770033"/>
                <a:chExt cx="2870860" cy="328324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ABC6284-AD73-4102-B56A-F7AE0468FABB}"/>
                    </a:ext>
                  </a:extLst>
                </p:cNvPr>
                <p:cNvSpPr txBox="1"/>
                <p:nvPr/>
              </p:nvSpPr>
              <p:spPr>
                <a:xfrm>
                  <a:off x="1007573" y="2770033"/>
                  <a:ext cx="287086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4. Easy to change colors, photos.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61" name="직선 연결선 60">
                  <a:extLst>
                    <a:ext uri="{FF2B5EF4-FFF2-40B4-BE49-F238E27FC236}">
                      <a16:creationId xmlns:a16="http://schemas.microsoft.com/office/drawing/2014/main" id="{61F00B06-47C3-43BB-89B7-B3E0A34B14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362" y="3098357"/>
                  <a:ext cx="257528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FDBDE153-84B2-4B81-BDDC-2F8EF2C9AC42}"/>
                  </a:ext>
                </a:extLst>
              </p:cNvPr>
              <p:cNvGrpSpPr/>
              <p:nvPr/>
            </p:nvGrpSpPr>
            <p:grpSpPr>
              <a:xfrm>
                <a:off x="1007573" y="5189602"/>
                <a:ext cx="2870860" cy="328324"/>
                <a:chOff x="1007573" y="2770033"/>
                <a:chExt cx="2870860" cy="328324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335A015-8972-447D-8C7A-18E3FBDFEB19}"/>
                    </a:ext>
                  </a:extLst>
                </p:cNvPr>
                <p:cNvSpPr txBox="1"/>
                <p:nvPr/>
              </p:nvSpPr>
              <p:spPr>
                <a:xfrm>
                  <a:off x="1007573" y="2770033"/>
                  <a:ext cx="287086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5. Easy to change colors, photos.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id="{23BB82AC-13D0-4A98-8191-17E4DD7C58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362" y="3098357"/>
                  <a:ext cx="257528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08706AE-75E0-4ADC-BA4A-9BC3FF5DA064}"/>
              </a:ext>
            </a:extLst>
          </p:cNvPr>
          <p:cNvGrpSpPr/>
          <p:nvPr/>
        </p:nvGrpSpPr>
        <p:grpSpPr>
          <a:xfrm>
            <a:off x="7003094" y="5220308"/>
            <a:ext cx="5188906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BD1F54-9E07-438F-80A5-EE70E7F60684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77424A-80FF-4CBB-8DBA-4773EB88CF07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2F108EA6-9790-4662-AC51-6DF4B1CEA28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44097-D202-43AE-8711-527C6526CEA8}"/>
              </a:ext>
            </a:extLst>
          </p:cNvPr>
          <p:cNvSpPr txBox="1"/>
          <p:nvPr/>
        </p:nvSpPr>
        <p:spPr>
          <a:xfrm>
            <a:off x="740905" y="2971498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8AC7B-87BA-47A0-8BAB-D83250348D4F}"/>
              </a:ext>
            </a:extLst>
          </p:cNvPr>
          <p:cNvSpPr txBox="1"/>
          <p:nvPr/>
        </p:nvSpPr>
        <p:spPr>
          <a:xfrm>
            <a:off x="721651" y="786568"/>
            <a:ext cx="403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A982ED68-907B-4088-B976-F638B2DD312C}"/>
              </a:ext>
            </a:extLst>
          </p:cNvPr>
          <p:cNvGrpSpPr/>
          <p:nvPr/>
        </p:nvGrpSpPr>
        <p:grpSpPr>
          <a:xfrm>
            <a:off x="1246334" y="4688842"/>
            <a:ext cx="1291681" cy="722105"/>
            <a:chOff x="1326485" y="4687899"/>
            <a:chExt cx="1291681" cy="722105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AF38B1E0-67B1-4A2A-8800-CBE82F8A0F74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2A5C8B-C443-4A56-BED0-E6DD667DA4B3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64B9090A-D371-487F-8D27-8101CDFCF82A}"/>
              </a:ext>
            </a:extLst>
          </p:cNvPr>
          <p:cNvGrpSpPr/>
          <p:nvPr/>
        </p:nvGrpSpPr>
        <p:grpSpPr>
          <a:xfrm>
            <a:off x="3946293" y="4679777"/>
            <a:ext cx="1336251" cy="740235"/>
            <a:chOff x="4063676" y="4678833"/>
            <a:chExt cx="1336251" cy="740235"/>
          </a:xfrm>
        </p:grpSpPr>
        <p:sp>
          <p:nvSpPr>
            <p:cNvPr id="8" name="Round Same Side Corner Rectangle 20">
              <a:extLst>
                <a:ext uri="{FF2B5EF4-FFF2-40B4-BE49-F238E27FC236}">
                  <a16:creationId xmlns:a16="http://schemas.microsoft.com/office/drawing/2014/main" id="{2CF22493-BCA4-4BA1-91D0-1356B2D5A72D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C8F8B5-F374-47E7-BE07-34BE0F79DC58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id="{6D051183-D7D5-408D-8F99-C1FCC35310B2}"/>
              </a:ext>
            </a:extLst>
          </p:cNvPr>
          <p:cNvGrpSpPr/>
          <p:nvPr/>
        </p:nvGrpSpPr>
        <p:grpSpPr>
          <a:xfrm>
            <a:off x="646143" y="5514821"/>
            <a:ext cx="2492060" cy="738664"/>
            <a:chOff x="2551705" y="4283314"/>
            <a:chExt cx="235700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97B042-736D-47F3-B1AC-6AA75B8AA33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5C8CC4-4D32-43E6-B7F8-E14BCE30260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3" name="Group 47">
            <a:extLst>
              <a:ext uri="{FF2B5EF4-FFF2-40B4-BE49-F238E27FC236}">
                <a16:creationId xmlns:a16="http://schemas.microsoft.com/office/drawing/2014/main" id="{4DCDE2EE-2707-43A7-8C63-115AB76C5F4A}"/>
              </a:ext>
            </a:extLst>
          </p:cNvPr>
          <p:cNvGrpSpPr/>
          <p:nvPr/>
        </p:nvGrpSpPr>
        <p:grpSpPr>
          <a:xfrm>
            <a:off x="3368387" y="5514821"/>
            <a:ext cx="2492060" cy="738664"/>
            <a:chOff x="2551705" y="4283314"/>
            <a:chExt cx="2357003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24ECCF-ECAA-4F2C-9018-F44206F3891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40DE8D-B331-4B05-ACB2-6114A7BF9C1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86C856E2-438F-4761-9FBE-31D2C302367F}"/>
              </a:ext>
            </a:extLst>
          </p:cNvPr>
          <p:cNvGrpSpPr/>
          <p:nvPr/>
        </p:nvGrpSpPr>
        <p:grpSpPr>
          <a:xfrm>
            <a:off x="5321175" y="1396399"/>
            <a:ext cx="4356662" cy="5196992"/>
            <a:chOff x="5254947" y="1539601"/>
            <a:chExt cx="4356662" cy="5196992"/>
          </a:xfrm>
          <a:solidFill>
            <a:schemeClr val="accent1">
              <a:alpha val="70000"/>
            </a:schemeClr>
          </a:solidFill>
        </p:grpSpPr>
        <p:sp>
          <p:nvSpPr>
            <p:cNvPr id="18" name="Hexagon 20">
              <a:extLst>
                <a:ext uri="{FF2B5EF4-FFF2-40B4-BE49-F238E27FC236}">
                  <a16:creationId xmlns:a16="http://schemas.microsoft.com/office/drawing/2014/main" id="{37C1AE99-7BD1-42A6-B8EB-EBE6E1513CD3}"/>
                </a:ext>
              </a:extLst>
            </p:cNvPr>
            <p:cNvSpPr/>
            <p:nvPr userDrawn="1"/>
          </p:nvSpPr>
          <p:spPr>
            <a:xfrm>
              <a:off x="6252911" y="4220559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21">
              <a:extLst>
                <a:ext uri="{FF2B5EF4-FFF2-40B4-BE49-F238E27FC236}">
                  <a16:creationId xmlns:a16="http://schemas.microsoft.com/office/drawing/2014/main" id="{9CAB3238-A027-4457-8B30-6C4367E4DB39}"/>
                </a:ext>
              </a:extLst>
            </p:cNvPr>
            <p:cNvSpPr/>
            <p:nvPr userDrawn="1"/>
          </p:nvSpPr>
          <p:spPr>
            <a:xfrm>
              <a:off x="7284278" y="2159220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22">
              <a:extLst>
                <a:ext uri="{FF2B5EF4-FFF2-40B4-BE49-F238E27FC236}">
                  <a16:creationId xmlns:a16="http://schemas.microsoft.com/office/drawing/2014/main" id="{F1616620-8DB1-4B38-A69C-0DCD26423FE7}"/>
                </a:ext>
              </a:extLst>
            </p:cNvPr>
            <p:cNvSpPr/>
            <p:nvPr userDrawn="1"/>
          </p:nvSpPr>
          <p:spPr>
            <a:xfrm>
              <a:off x="6036503" y="2825805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3">
              <a:extLst>
                <a:ext uri="{FF2B5EF4-FFF2-40B4-BE49-F238E27FC236}">
                  <a16:creationId xmlns:a16="http://schemas.microsoft.com/office/drawing/2014/main" id="{863E5CA6-2A57-48BE-92EA-976524BB1E4B}"/>
                </a:ext>
              </a:extLst>
            </p:cNvPr>
            <p:cNvSpPr/>
            <p:nvPr userDrawn="1"/>
          </p:nvSpPr>
          <p:spPr>
            <a:xfrm>
              <a:off x="8449437" y="422994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4">
              <a:extLst>
                <a:ext uri="{FF2B5EF4-FFF2-40B4-BE49-F238E27FC236}">
                  <a16:creationId xmlns:a16="http://schemas.microsoft.com/office/drawing/2014/main" id="{C3E6CBA8-654E-4E61-9EB8-75A47F5A6834}"/>
                </a:ext>
              </a:extLst>
            </p:cNvPr>
            <p:cNvSpPr/>
            <p:nvPr userDrawn="1"/>
          </p:nvSpPr>
          <p:spPr>
            <a:xfrm>
              <a:off x="7439665" y="477495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6">
              <a:extLst>
                <a:ext uri="{FF2B5EF4-FFF2-40B4-BE49-F238E27FC236}">
                  <a16:creationId xmlns:a16="http://schemas.microsoft.com/office/drawing/2014/main" id="{25305D66-473B-4DEA-A027-A71714A5E67E}"/>
                </a:ext>
              </a:extLst>
            </p:cNvPr>
            <p:cNvSpPr/>
            <p:nvPr userDrawn="1"/>
          </p:nvSpPr>
          <p:spPr>
            <a:xfrm>
              <a:off x="8895813" y="6236311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7">
              <a:extLst>
                <a:ext uri="{FF2B5EF4-FFF2-40B4-BE49-F238E27FC236}">
                  <a16:creationId xmlns:a16="http://schemas.microsoft.com/office/drawing/2014/main" id="{D73FB129-3D18-4D67-A73D-AB7498866648}"/>
                </a:ext>
              </a:extLst>
            </p:cNvPr>
            <p:cNvSpPr/>
            <p:nvPr userDrawn="1"/>
          </p:nvSpPr>
          <p:spPr>
            <a:xfrm>
              <a:off x="6205286" y="1657591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9">
              <a:extLst>
                <a:ext uri="{FF2B5EF4-FFF2-40B4-BE49-F238E27FC236}">
                  <a16:creationId xmlns:a16="http://schemas.microsoft.com/office/drawing/2014/main" id="{7F4F34D9-9076-4471-A75D-890927F0AD39}"/>
                </a:ext>
              </a:extLst>
            </p:cNvPr>
            <p:cNvSpPr/>
            <p:nvPr userDrawn="1"/>
          </p:nvSpPr>
          <p:spPr>
            <a:xfrm>
              <a:off x="5677125" y="1622268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30">
              <a:extLst>
                <a:ext uri="{FF2B5EF4-FFF2-40B4-BE49-F238E27FC236}">
                  <a16:creationId xmlns:a16="http://schemas.microsoft.com/office/drawing/2014/main" id="{E41B4B90-26C4-4E44-B4E8-56956BC568D9}"/>
                </a:ext>
              </a:extLst>
            </p:cNvPr>
            <p:cNvSpPr/>
            <p:nvPr userDrawn="1"/>
          </p:nvSpPr>
          <p:spPr>
            <a:xfrm flipV="1">
              <a:off x="5254947" y="1539601"/>
              <a:ext cx="421862" cy="3636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0" name="Rectangle 45">
            <a:extLst>
              <a:ext uri="{FF2B5EF4-FFF2-40B4-BE49-F238E27FC236}">
                <a16:creationId xmlns:a16="http://schemas.microsoft.com/office/drawing/2014/main" id="{F5C8DAA2-4C04-4BF9-9BD3-22336F40740F}"/>
              </a:ext>
            </a:extLst>
          </p:cNvPr>
          <p:cNvSpPr/>
          <p:nvPr/>
        </p:nvSpPr>
        <p:spPr>
          <a:xfrm rot="18905317">
            <a:off x="4422000" y="2265193"/>
            <a:ext cx="3348000" cy="334800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1" name="Rectangle 46">
            <a:extLst>
              <a:ext uri="{FF2B5EF4-FFF2-40B4-BE49-F238E27FC236}">
                <a16:creationId xmlns:a16="http://schemas.microsoft.com/office/drawing/2014/main" id="{5A362CB0-F485-4C3A-BB4E-F71E1F7EE372}"/>
              </a:ext>
            </a:extLst>
          </p:cNvPr>
          <p:cNvSpPr/>
          <p:nvPr/>
        </p:nvSpPr>
        <p:spPr>
          <a:xfrm>
            <a:off x="4030036" y="1865274"/>
            <a:ext cx="4140000" cy="414000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72" name="Group 47">
            <a:extLst>
              <a:ext uri="{FF2B5EF4-FFF2-40B4-BE49-F238E27FC236}">
                <a16:creationId xmlns:a16="http://schemas.microsoft.com/office/drawing/2014/main" id="{21A09409-A516-48D5-8845-9882FDB5A99B}"/>
              </a:ext>
            </a:extLst>
          </p:cNvPr>
          <p:cNvGrpSpPr/>
          <p:nvPr/>
        </p:nvGrpSpPr>
        <p:grpSpPr>
          <a:xfrm>
            <a:off x="3408412" y="1249767"/>
            <a:ext cx="5375181" cy="5375181"/>
            <a:chOff x="1884410" y="1107619"/>
            <a:chExt cx="5375181" cy="5375181"/>
          </a:xfrm>
        </p:grpSpPr>
        <p:grpSp>
          <p:nvGrpSpPr>
            <p:cNvPr id="73" name="Group 48">
              <a:extLst>
                <a:ext uri="{FF2B5EF4-FFF2-40B4-BE49-F238E27FC236}">
                  <a16:creationId xmlns:a16="http://schemas.microsoft.com/office/drawing/2014/main" id="{DC6F7C5F-3E6E-4F67-8ABD-33B529B26198}"/>
                </a:ext>
              </a:extLst>
            </p:cNvPr>
            <p:cNvGrpSpPr/>
            <p:nvPr/>
          </p:nvGrpSpPr>
          <p:grpSpPr>
            <a:xfrm rot="18900000">
              <a:off x="1884410" y="1107619"/>
              <a:ext cx="5375181" cy="5375181"/>
              <a:chOff x="2124490" y="1700807"/>
              <a:chExt cx="4642791" cy="4642791"/>
            </a:xfrm>
          </p:grpSpPr>
          <p:sp>
            <p:nvSpPr>
              <p:cNvPr id="76" name="Regular Pentagon 24">
                <a:extLst>
                  <a:ext uri="{FF2B5EF4-FFF2-40B4-BE49-F238E27FC236}">
                    <a16:creationId xmlns:a16="http://schemas.microsoft.com/office/drawing/2014/main" id="{BC523783-DB70-4AB6-9EC3-1416C97E7034}"/>
                  </a:ext>
                </a:extLst>
              </p:cNvPr>
              <p:cNvSpPr/>
              <p:nvPr/>
            </p:nvSpPr>
            <p:spPr>
              <a:xfrm>
                <a:off x="3563888" y="1700807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7" name="Regular Pentagon 24">
                <a:extLst>
                  <a:ext uri="{FF2B5EF4-FFF2-40B4-BE49-F238E27FC236}">
                    <a16:creationId xmlns:a16="http://schemas.microsoft.com/office/drawing/2014/main" id="{9F651D10-88B8-4996-AF5F-4AA98D1DC269}"/>
                  </a:ext>
                </a:extLst>
              </p:cNvPr>
              <p:cNvSpPr/>
              <p:nvPr/>
            </p:nvSpPr>
            <p:spPr>
              <a:xfrm rot="5400000">
                <a:off x="4733355" y="2870276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8" name="Regular Pentagon 24">
                <a:extLst>
                  <a:ext uri="{FF2B5EF4-FFF2-40B4-BE49-F238E27FC236}">
                    <a16:creationId xmlns:a16="http://schemas.microsoft.com/office/drawing/2014/main" id="{8AE68063-63AE-4E7F-8644-7C380D040B7F}"/>
                  </a:ext>
                </a:extLst>
              </p:cNvPr>
              <p:cNvSpPr/>
              <p:nvPr/>
            </p:nvSpPr>
            <p:spPr>
              <a:xfrm rot="10800000">
                <a:off x="3563889" y="4039742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9" name="Regular Pentagon 24">
                <a:extLst>
                  <a:ext uri="{FF2B5EF4-FFF2-40B4-BE49-F238E27FC236}">
                    <a16:creationId xmlns:a16="http://schemas.microsoft.com/office/drawing/2014/main" id="{A11F1D1E-2C9C-485D-84A3-547843E33B32}"/>
                  </a:ext>
                </a:extLst>
              </p:cNvPr>
              <p:cNvSpPr/>
              <p:nvPr/>
            </p:nvSpPr>
            <p:spPr>
              <a:xfrm rot="16200000">
                <a:off x="2394420" y="2870274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74" name="Rectangle 49">
              <a:extLst>
                <a:ext uri="{FF2B5EF4-FFF2-40B4-BE49-F238E27FC236}">
                  <a16:creationId xmlns:a16="http://schemas.microsoft.com/office/drawing/2014/main" id="{0F6BBBD3-C733-4A4C-89BA-911A676F5C51}"/>
                </a:ext>
              </a:extLst>
            </p:cNvPr>
            <p:cNvSpPr/>
            <p:nvPr/>
          </p:nvSpPr>
          <p:spPr>
            <a:xfrm rot="18900000">
              <a:off x="3969958" y="3186998"/>
              <a:ext cx="1197569" cy="119756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50">
              <a:extLst>
                <a:ext uri="{FF2B5EF4-FFF2-40B4-BE49-F238E27FC236}">
                  <a16:creationId xmlns:a16="http://schemas.microsoft.com/office/drawing/2014/main" id="{88009638-1546-4910-9ACE-9AFF25B4DB2B}"/>
                </a:ext>
              </a:extLst>
            </p:cNvPr>
            <p:cNvSpPr/>
            <p:nvPr/>
          </p:nvSpPr>
          <p:spPr>
            <a:xfrm>
              <a:off x="3969958" y="3186998"/>
              <a:ext cx="1197569" cy="119756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FF92F4F-D5B4-4DE7-95BF-5866AA2A029F}"/>
              </a:ext>
            </a:extLst>
          </p:cNvPr>
          <p:cNvSpPr txBox="1"/>
          <p:nvPr/>
        </p:nvSpPr>
        <p:spPr>
          <a:xfrm>
            <a:off x="5518243" y="3271291"/>
            <a:ext cx="63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07B97E3-CC6C-4AB7-A014-A86491743944}"/>
              </a:ext>
            </a:extLst>
          </p:cNvPr>
          <p:cNvSpPr txBox="1"/>
          <p:nvPr/>
        </p:nvSpPr>
        <p:spPr>
          <a:xfrm>
            <a:off x="6084604" y="3271291"/>
            <a:ext cx="63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EC5054-7089-4DB2-BDCC-79C1401F0035}"/>
              </a:ext>
            </a:extLst>
          </p:cNvPr>
          <p:cNvSpPr txBox="1"/>
          <p:nvPr/>
        </p:nvSpPr>
        <p:spPr>
          <a:xfrm>
            <a:off x="5518243" y="3833883"/>
            <a:ext cx="63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369A814-2439-496A-A816-6DE22480D80D}"/>
              </a:ext>
            </a:extLst>
          </p:cNvPr>
          <p:cNvSpPr txBox="1"/>
          <p:nvPr/>
        </p:nvSpPr>
        <p:spPr>
          <a:xfrm>
            <a:off x="6084604" y="3833883"/>
            <a:ext cx="63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4" name="Group 59">
            <a:extLst>
              <a:ext uri="{FF2B5EF4-FFF2-40B4-BE49-F238E27FC236}">
                <a16:creationId xmlns:a16="http://schemas.microsoft.com/office/drawing/2014/main" id="{D91F8C5C-1533-4E80-8D27-52A72E11AD5D}"/>
              </a:ext>
            </a:extLst>
          </p:cNvPr>
          <p:cNvGrpSpPr/>
          <p:nvPr/>
        </p:nvGrpSpPr>
        <p:grpSpPr>
          <a:xfrm>
            <a:off x="4130959" y="2613000"/>
            <a:ext cx="1727068" cy="678649"/>
            <a:chOff x="3233964" y="1954419"/>
            <a:chExt cx="1410044" cy="678649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8CCB65D-B601-4C01-A889-00249B414C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90AD050-5FA9-496C-8D54-B7370827CDF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4A907880-D14F-484A-89BC-47B8CF7FFAB0}"/>
              </a:ext>
            </a:extLst>
          </p:cNvPr>
          <p:cNvSpPr txBox="1"/>
          <p:nvPr/>
        </p:nvSpPr>
        <p:spPr>
          <a:xfrm>
            <a:off x="4198680" y="2147371"/>
            <a:ext cx="1445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A42DA04-9E73-4188-875C-48B34AB866BB}"/>
              </a:ext>
            </a:extLst>
          </p:cNvPr>
          <p:cNvSpPr txBox="1"/>
          <p:nvPr/>
        </p:nvSpPr>
        <p:spPr>
          <a:xfrm>
            <a:off x="6619888" y="2147371"/>
            <a:ext cx="1367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532A172-C48B-4990-9641-2F7ED731B233}"/>
              </a:ext>
            </a:extLst>
          </p:cNvPr>
          <p:cNvSpPr txBox="1"/>
          <p:nvPr/>
        </p:nvSpPr>
        <p:spPr>
          <a:xfrm>
            <a:off x="4021244" y="5446904"/>
            <a:ext cx="18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5F1C843-DF73-4AF5-99DC-6BDA98AA56C7}"/>
              </a:ext>
            </a:extLst>
          </p:cNvPr>
          <p:cNvSpPr txBox="1"/>
          <p:nvPr/>
        </p:nvSpPr>
        <p:spPr>
          <a:xfrm>
            <a:off x="6740118" y="5446904"/>
            <a:ext cx="1126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91" name="Group 66">
            <a:extLst>
              <a:ext uri="{FF2B5EF4-FFF2-40B4-BE49-F238E27FC236}">
                <a16:creationId xmlns:a16="http://schemas.microsoft.com/office/drawing/2014/main" id="{469BAF0B-9326-4871-81E8-3DB6D4A59CD6}"/>
              </a:ext>
            </a:extLst>
          </p:cNvPr>
          <p:cNvGrpSpPr/>
          <p:nvPr/>
        </p:nvGrpSpPr>
        <p:grpSpPr>
          <a:xfrm>
            <a:off x="6319480" y="2613000"/>
            <a:ext cx="1727068" cy="678649"/>
            <a:chOff x="3233964" y="1954419"/>
            <a:chExt cx="1410044" cy="67864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8D2AB7A-A9A7-4E0C-A21C-6EF6BF9C533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7D2B2C3-BFBC-43B5-BA44-F5717264220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69">
            <a:extLst>
              <a:ext uri="{FF2B5EF4-FFF2-40B4-BE49-F238E27FC236}">
                <a16:creationId xmlns:a16="http://schemas.microsoft.com/office/drawing/2014/main" id="{8C54386A-912D-41BA-9CEC-378B388040EE}"/>
              </a:ext>
            </a:extLst>
          </p:cNvPr>
          <p:cNvGrpSpPr/>
          <p:nvPr/>
        </p:nvGrpSpPr>
        <p:grpSpPr>
          <a:xfrm>
            <a:off x="4126911" y="4536482"/>
            <a:ext cx="1727068" cy="678649"/>
            <a:chOff x="3233964" y="1954419"/>
            <a:chExt cx="1410044" cy="67864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E1E4D13-C120-4995-8FFE-AD8A8B6CD72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8FE2D4E-6BB0-4C54-9770-76562170A8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72">
            <a:extLst>
              <a:ext uri="{FF2B5EF4-FFF2-40B4-BE49-F238E27FC236}">
                <a16:creationId xmlns:a16="http://schemas.microsoft.com/office/drawing/2014/main" id="{59B0DA69-AAAC-4FC6-B4F2-E1176D14F60D}"/>
              </a:ext>
            </a:extLst>
          </p:cNvPr>
          <p:cNvGrpSpPr/>
          <p:nvPr/>
        </p:nvGrpSpPr>
        <p:grpSpPr>
          <a:xfrm>
            <a:off x="6315432" y="4536482"/>
            <a:ext cx="1727068" cy="678649"/>
            <a:chOff x="3233964" y="1954419"/>
            <a:chExt cx="1410044" cy="67864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C5D5D84-CF71-44CB-8F72-0E2ADCD7664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517C2BC-0F56-4E14-98B4-559D1A147E4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75">
            <a:extLst>
              <a:ext uri="{FF2B5EF4-FFF2-40B4-BE49-F238E27FC236}">
                <a16:creationId xmlns:a16="http://schemas.microsoft.com/office/drawing/2014/main" id="{F12D6684-F31D-458F-9314-93FC33C767E6}"/>
              </a:ext>
            </a:extLst>
          </p:cNvPr>
          <p:cNvGrpSpPr/>
          <p:nvPr/>
        </p:nvGrpSpPr>
        <p:grpSpPr>
          <a:xfrm>
            <a:off x="872349" y="4844885"/>
            <a:ext cx="2750285" cy="1084161"/>
            <a:chOff x="1834074" y="4307149"/>
            <a:chExt cx="3054597" cy="1084161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999345D-BE05-45C4-9E43-CD1A8BE3BDE0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20B51E8-D3F4-4456-93D8-9296A2DF904C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78">
            <a:extLst>
              <a:ext uri="{FF2B5EF4-FFF2-40B4-BE49-F238E27FC236}">
                <a16:creationId xmlns:a16="http://schemas.microsoft.com/office/drawing/2014/main" id="{B01C07F8-14F8-4B00-89C1-BEFE7DA2E143}"/>
              </a:ext>
            </a:extLst>
          </p:cNvPr>
          <p:cNvGrpSpPr/>
          <p:nvPr/>
        </p:nvGrpSpPr>
        <p:grpSpPr>
          <a:xfrm>
            <a:off x="872349" y="1925045"/>
            <a:ext cx="2750285" cy="1084161"/>
            <a:chOff x="1834074" y="4307149"/>
            <a:chExt cx="3054597" cy="1084161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E14D35B-2722-426E-BE7D-0F1AA9C31DFC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860EE9B-1DEB-45BA-8225-AC3AF7B4FC9C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81">
            <a:extLst>
              <a:ext uri="{FF2B5EF4-FFF2-40B4-BE49-F238E27FC236}">
                <a16:creationId xmlns:a16="http://schemas.microsoft.com/office/drawing/2014/main" id="{4EEF7395-BBB3-4694-A9DF-8A94BD719883}"/>
              </a:ext>
            </a:extLst>
          </p:cNvPr>
          <p:cNvGrpSpPr/>
          <p:nvPr/>
        </p:nvGrpSpPr>
        <p:grpSpPr>
          <a:xfrm>
            <a:off x="8600584" y="4844885"/>
            <a:ext cx="2750285" cy="1084161"/>
            <a:chOff x="1834074" y="4307149"/>
            <a:chExt cx="3054597" cy="1084161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5769C7D-0B9E-4113-B66A-1370AF98346E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D70B51D-CC0A-483A-856F-283C2CF6A48A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84">
            <a:extLst>
              <a:ext uri="{FF2B5EF4-FFF2-40B4-BE49-F238E27FC236}">
                <a16:creationId xmlns:a16="http://schemas.microsoft.com/office/drawing/2014/main" id="{1B3C500F-7311-4293-B456-D8CDCF6AF301}"/>
              </a:ext>
            </a:extLst>
          </p:cNvPr>
          <p:cNvGrpSpPr/>
          <p:nvPr/>
        </p:nvGrpSpPr>
        <p:grpSpPr>
          <a:xfrm>
            <a:off x="8600584" y="1925045"/>
            <a:ext cx="2750285" cy="1084161"/>
            <a:chOff x="1834074" y="4307149"/>
            <a:chExt cx="3054597" cy="108416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2B1E534-C070-4717-A26A-37B8E5DA80F9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822C7F7-DD2B-47C0-BF7F-FC61A5EA4444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31777BB1-4DBA-4764-9A1D-389CB7767DA0}"/>
              </a:ext>
            </a:extLst>
          </p:cNvPr>
          <p:cNvGrpSpPr/>
          <p:nvPr/>
        </p:nvGrpSpPr>
        <p:grpSpPr>
          <a:xfrm>
            <a:off x="5272136" y="2916118"/>
            <a:ext cx="1627514" cy="2579391"/>
            <a:chOff x="2267743" y="2067694"/>
            <a:chExt cx="1296144" cy="2068083"/>
          </a:xfrm>
          <a:solidFill>
            <a:schemeClr val="accent4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524D058-DF0B-4852-A8D1-9739C341C3AE}"/>
                </a:ext>
              </a:extLst>
            </p:cNvPr>
            <p:cNvSpPr/>
            <p:nvPr/>
          </p:nvSpPr>
          <p:spPr>
            <a:xfrm>
              <a:off x="2267743" y="2067694"/>
              <a:ext cx="1296144" cy="1512168"/>
            </a:xfrm>
            <a:custGeom>
              <a:avLst/>
              <a:gdLst/>
              <a:ahLst/>
              <a:cxnLst/>
              <a:rect l="l" t="t" r="r" b="b"/>
              <a:pathLst>
                <a:path w="1296144" h="1512168">
                  <a:moveTo>
                    <a:pt x="648072" y="0"/>
                  </a:moveTo>
                  <a:cubicBezTo>
                    <a:pt x="1005992" y="0"/>
                    <a:pt x="1296144" y="290152"/>
                    <a:pt x="1296144" y="648072"/>
                  </a:cubicBezTo>
                  <a:cubicBezTo>
                    <a:pt x="1296144" y="789887"/>
                    <a:pt x="1250593" y="921063"/>
                    <a:pt x="1171961" y="1026780"/>
                  </a:cubicBezTo>
                  <a:lnTo>
                    <a:pt x="1173960" y="1026780"/>
                  </a:lnTo>
                  <a:cubicBezTo>
                    <a:pt x="1071256" y="1150055"/>
                    <a:pt x="991158" y="1317624"/>
                    <a:pt x="945903" y="1512168"/>
                  </a:cubicBezTo>
                  <a:lnTo>
                    <a:pt x="350240" y="1512168"/>
                  </a:lnTo>
                  <a:cubicBezTo>
                    <a:pt x="304986" y="1317624"/>
                    <a:pt x="224888" y="1150055"/>
                    <a:pt x="122183" y="1026780"/>
                  </a:cubicBezTo>
                  <a:lnTo>
                    <a:pt x="124183" y="1026780"/>
                  </a:lnTo>
                  <a:cubicBezTo>
                    <a:pt x="45551" y="921063"/>
                    <a:pt x="0" y="789887"/>
                    <a:pt x="0" y="648072"/>
                  </a:cubicBezTo>
                  <a:cubicBezTo>
                    <a:pt x="0" y="290152"/>
                    <a:pt x="290152" y="0"/>
                    <a:pt x="64807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glow rad="495300">
                <a:schemeClr val="accent4">
                  <a:alpha val="2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847D0471-486F-4C13-AE3C-76043E5B0085}"/>
                </a:ext>
              </a:extLst>
            </p:cNvPr>
            <p:cNvGrpSpPr/>
            <p:nvPr/>
          </p:nvGrpSpPr>
          <p:grpSpPr>
            <a:xfrm>
              <a:off x="2591815" y="3645376"/>
              <a:ext cx="648000" cy="490401"/>
              <a:chOff x="2591815" y="3645376"/>
              <a:chExt cx="648000" cy="490401"/>
            </a:xfrm>
            <a:grpFill/>
          </p:grpSpPr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F74F0408-48B8-48C0-BD6D-66B98F895610}"/>
                  </a:ext>
                </a:extLst>
              </p:cNvPr>
              <p:cNvSpPr/>
              <p:nvPr/>
            </p:nvSpPr>
            <p:spPr>
              <a:xfrm>
                <a:off x="2591815" y="3645376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34">
                <a:extLst>
                  <a:ext uri="{FF2B5EF4-FFF2-40B4-BE49-F238E27FC236}">
                    <a16:creationId xmlns:a16="http://schemas.microsoft.com/office/drawing/2014/main" id="{6716C702-2983-436E-855B-9B68BE7F291A}"/>
                  </a:ext>
                </a:extLst>
              </p:cNvPr>
              <p:cNvSpPr/>
              <p:nvPr/>
            </p:nvSpPr>
            <p:spPr>
              <a:xfrm>
                <a:off x="2591815" y="3841787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Oval 11">
                <a:extLst>
                  <a:ext uri="{FF2B5EF4-FFF2-40B4-BE49-F238E27FC236}">
                    <a16:creationId xmlns:a16="http://schemas.microsoft.com/office/drawing/2014/main" id="{DBCF797F-4922-427F-A3CD-E5457C13B3FE}"/>
                  </a:ext>
                </a:extLst>
              </p:cNvPr>
              <p:cNvSpPr/>
              <p:nvPr/>
            </p:nvSpPr>
            <p:spPr>
              <a:xfrm>
                <a:off x="2651523" y="4038198"/>
                <a:ext cx="528585" cy="97579"/>
              </a:xfrm>
              <a:custGeom>
                <a:avLst/>
                <a:gdLst/>
                <a:ahLst/>
                <a:cxnLst/>
                <a:rect l="l" t="t" r="r" b="b"/>
                <a:pathLst>
                  <a:path w="780137" h="144016">
                    <a:moveTo>
                      <a:pt x="0" y="0"/>
                    </a:moveTo>
                    <a:lnTo>
                      <a:pt x="780137" y="0"/>
                    </a:lnTo>
                    <a:cubicBezTo>
                      <a:pt x="675766" y="90723"/>
                      <a:pt x="539141" y="144016"/>
                      <a:pt x="390068" y="144016"/>
                    </a:cubicBezTo>
                    <a:cubicBezTo>
                      <a:pt x="240996" y="144016"/>
                      <a:pt x="104371" y="907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Hexagon 15">
            <a:extLst>
              <a:ext uri="{FF2B5EF4-FFF2-40B4-BE49-F238E27FC236}">
                <a16:creationId xmlns:a16="http://schemas.microsoft.com/office/drawing/2014/main" id="{E05094E3-A421-48DC-AF0C-C903569643AD}"/>
              </a:ext>
            </a:extLst>
          </p:cNvPr>
          <p:cNvSpPr/>
          <p:nvPr/>
        </p:nvSpPr>
        <p:spPr>
          <a:xfrm>
            <a:off x="6935900" y="1957980"/>
            <a:ext cx="1070012" cy="916236"/>
          </a:xfrm>
          <a:prstGeom prst="hexagon">
            <a:avLst/>
          </a:prstGeom>
          <a:solidFill>
            <a:schemeClr val="bg1">
              <a:alpha val="3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Hexagon 61">
            <a:extLst>
              <a:ext uri="{FF2B5EF4-FFF2-40B4-BE49-F238E27FC236}">
                <a16:creationId xmlns:a16="http://schemas.microsoft.com/office/drawing/2014/main" id="{F0E71C94-16FB-41C6-8BEA-07B29882664A}"/>
              </a:ext>
            </a:extLst>
          </p:cNvPr>
          <p:cNvSpPr/>
          <p:nvPr/>
        </p:nvSpPr>
        <p:spPr>
          <a:xfrm>
            <a:off x="7486446" y="3467490"/>
            <a:ext cx="1070012" cy="916236"/>
          </a:xfrm>
          <a:prstGeom prst="hexagon">
            <a:avLst/>
          </a:prstGeom>
          <a:solidFill>
            <a:schemeClr val="bg1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Hexagon 62">
            <a:extLst>
              <a:ext uri="{FF2B5EF4-FFF2-40B4-BE49-F238E27FC236}">
                <a16:creationId xmlns:a16="http://schemas.microsoft.com/office/drawing/2014/main" id="{AB690791-328B-4337-978C-E6F7AD21917F}"/>
              </a:ext>
            </a:extLst>
          </p:cNvPr>
          <p:cNvSpPr/>
          <p:nvPr/>
        </p:nvSpPr>
        <p:spPr>
          <a:xfrm>
            <a:off x="6935900" y="4976999"/>
            <a:ext cx="1070012" cy="916236"/>
          </a:xfrm>
          <a:prstGeom prst="hexagon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Hexagon 64">
            <a:extLst>
              <a:ext uri="{FF2B5EF4-FFF2-40B4-BE49-F238E27FC236}">
                <a16:creationId xmlns:a16="http://schemas.microsoft.com/office/drawing/2014/main" id="{6F769E44-9C36-4943-810C-79E06C04F134}"/>
              </a:ext>
            </a:extLst>
          </p:cNvPr>
          <p:cNvSpPr/>
          <p:nvPr/>
        </p:nvSpPr>
        <p:spPr>
          <a:xfrm flipH="1">
            <a:off x="4284566" y="1956536"/>
            <a:ext cx="1070010" cy="916236"/>
          </a:xfrm>
          <a:prstGeom prst="hexagon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Hexagon 65">
            <a:extLst>
              <a:ext uri="{FF2B5EF4-FFF2-40B4-BE49-F238E27FC236}">
                <a16:creationId xmlns:a16="http://schemas.microsoft.com/office/drawing/2014/main" id="{4E8D2887-C907-490C-BBB9-65FE4D1F353B}"/>
              </a:ext>
            </a:extLst>
          </p:cNvPr>
          <p:cNvSpPr/>
          <p:nvPr/>
        </p:nvSpPr>
        <p:spPr>
          <a:xfrm flipH="1">
            <a:off x="3659930" y="3466046"/>
            <a:ext cx="1070010" cy="916236"/>
          </a:xfrm>
          <a:prstGeom prst="hexagon">
            <a:avLst/>
          </a:prstGeom>
          <a:solidFill>
            <a:schemeClr val="bg1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Hexagon 66">
            <a:extLst>
              <a:ext uri="{FF2B5EF4-FFF2-40B4-BE49-F238E27FC236}">
                <a16:creationId xmlns:a16="http://schemas.microsoft.com/office/drawing/2014/main" id="{E65D4438-4117-4836-B25A-795181F6A6B2}"/>
              </a:ext>
            </a:extLst>
          </p:cNvPr>
          <p:cNvSpPr/>
          <p:nvPr/>
        </p:nvSpPr>
        <p:spPr>
          <a:xfrm flipH="1">
            <a:off x="4284566" y="4975555"/>
            <a:ext cx="1070010" cy="916236"/>
          </a:xfrm>
          <a:prstGeom prst="hexagon">
            <a:avLst/>
          </a:prstGeom>
          <a:solidFill>
            <a:schemeClr val="bg1">
              <a:alpha val="3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688B89-8AE8-4F09-BF7D-CCAF317BFFA4}"/>
              </a:ext>
            </a:extLst>
          </p:cNvPr>
          <p:cNvSpPr txBox="1"/>
          <p:nvPr/>
        </p:nvSpPr>
        <p:spPr>
          <a:xfrm>
            <a:off x="5431903" y="3523853"/>
            <a:ext cx="1296144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864DCDBF-7968-4B43-8F18-72C784CEF951}"/>
              </a:ext>
            </a:extLst>
          </p:cNvPr>
          <p:cNvGrpSpPr/>
          <p:nvPr/>
        </p:nvGrpSpPr>
        <p:grpSpPr>
          <a:xfrm>
            <a:off x="8225004" y="1957979"/>
            <a:ext cx="2730210" cy="924286"/>
            <a:chOff x="6485792" y="1416761"/>
            <a:chExt cx="1923961" cy="9242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90A859-FFBD-413F-922C-D0F266950E3A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15601A-4EE5-4262-8A9B-73DB87EDE57C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id="{343F8697-E223-483C-AE11-F27C8C273013}"/>
              </a:ext>
            </a:extLst>
          </p:cNvPr>
          <p:cNvGrpSpPr/>
          <p:nvPr/>
        </p:nvGrpSpPr>
        <p:grpSpPr>
          <a:xfrm>
            <a:off x="8776736" y="3465329"/>
            <a:ext cx="2730210" cy="924286"/>
            <a:chOff x="6485792" y="1416761"/>
            <a:chExt cx="1923961" cy="9242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E0BFB1-C10D-4A6D-96FC-9319A2889B1A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1947C9-2177-478E-B037-CEDC03D56360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45">
            <a:extLst>
              <a:ext uri="{FF2B5EF4-FFF2-40B4-BE49-F238E27FC236}">
                <a16:creationId xmlns:a16="http://schemas.microsoft.com/office/drawing/2014/main" id="{1031F4D3-F544-4E5A-8DE7-2624C92E2A8B}"/>
              </a:ext>
            </a:extLst>
          </p:cNvPr>
          <p:cNvGrpSpPr/>
          <p:nvPr/>
        </p:nvGrpSpPr>
        <p:grpSpPr>
          <a:xfrm>
            <a:off x="8225004" y="4982323"/>
            <a:ext cx="2730210" cy="924286"/>
            <a:chOff x="6485792" y="1416761"/>
            <a:chExt cx="1923961" cy="9242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CD43BC-B7CE-4DFE-85F4-0FD62F708628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FFC895-162C-4B92-93FF-E0454954F350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8">
            <a:extLst>
              <a:ext uri="{FF2B5EF4-FFF2-40B4-BE49-F238E27FC236}">
                <a16:creationId xmlns:a16="http://schemas.microsoft.com/office/drawing/2014/main" id="{DB0C2940-95AC-4ECB-B4F1-71CB637A69FB}"/>
              </a:ext>
            </a:extLst>
          </p:cNvPr>
          <p:cNvGrpSpPr/>
          <p:nvPr/>
        </p:nvGrpSpPr>
        <p:grpSpPr>
          <a:xfrm>
            <a:off x="1362810" y="1957979"/>
            <a:ext cx="2730210" cy="924286"/>
            <a:chOff x="6485792" y="1416761"/>
            <a:chExt cx="1923961" cy="9242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0D44B4-C1C0-4AB0-B173-2ABA11EBC863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DDC0BE-FB62-43F8-9918-27A9B3310A50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51">
            <a:extLst>
              <a:ext uri="{FF2B5EF4-FFF2-40B4-BE49-F238E27FC236}">
                <a16:creationId xmlns:a16="http://schemas.microsoft.com/office/drawing/2014/main" id="{1A82E9BE-F5B7-4D05-8A29-07CBFA3DFFB9}"/>
              </a:ext>
            </a:extLst>
          </p:cNvPr>
          <p:cNvGrpSpPr/>
          <p:nvPr/>
        </p:nvGrpSpPr>
        <p:grpSpPr>
          <a:xfrm>
            <a:off x="737810" y="3465329"/>
            <a:ext cx="2730210" cy="924286"/>
            <a:chOff x="6485792" y="1416761"/>
            <a:chExt cx="1923961" cy="9242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39F965-CB48-4F8E-80DD-1D61D2D4FA21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8BECE0-A6C7-4AE8-88BA-009A6A116FED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54">
            <a:extLst>
              <a:ext uri="{FF2B5EF4-FFF2-40B4-BE49-F238E27FC236}">
                <a16:creationId xmlns:a16="http://schemas.microsoft.com/office/drawing/2014/main" id="{AB4749EE-9C21-4483-8184-F146AB6DB5F6}"/>
              </a:ext>
            </a:extLst>
          </p:cNvPr>
          <p:cNvGrpSpPr/>
          <p:nvPr/>
        </p:nvGrpSpPr>
        <p:grpSpPr>
          <a:xfrm>
            <a:off x="1362810" y="4982323"/>
            <a:ext cx="2730210" cy="924286"/>
            <a:chOff x="6485792" y="1416761"/>
            <a:chExt cx="1923961" cy="9242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4AAFF8-095D-4464-BAD1-67755EDA333F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6F333C-C442-4282-8982-65F453438098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278A8A0B-47C7-4011-8E18-C2EF506BA9F9}"/>
              </a:ext>
            </a:extLst>
          </p:cNvPr>
          <p:cNvSpPr/>
          <p:nvPr/>
        </p:nvSpPr>
        <p:spPr>
          <a:xfrm flipH="1">
            <a:off x="4030914" y="375331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29095F04-7F70-4A57-B4DC-120F457FA5C3}"/>
              </a:ext>
            </a:extLst>
          </p:cNvPr>
          <p:cNvSpPr/>
          <p:nvPr/>
        </p:nvSpPr>
        <p:spPr>
          <a:xfrm>
            <a:off x="7879178" y="375331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18EF1A1E-E980-4F96-AB2F-AA427736DAE5}"/>
              </a:ext>
            </a:extLst>
          </p:cNvPr>
          <p:cNvSpPr/>
          <p:nvPr/>
        </p:nvSpPr>
        <p:spPr>
          <a:xfrm>
            <a:off x="4662921" y="224845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5A8F56B5-21FB-46EC-B2DB-3E0190D99A2D}"/>
              </a:ext>
            </a:extLst>
          </p:cNvPr>
          <p:cNvSpPr/>
          <p:nvPr/>
        </p:nvSpPr>
        <p:spPr>
          <a:xfrm>
            <a:off x="7314702" y="5265094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6B5AA755-59F0-4948-91E0-42C5DAE0B252}"/>
              </a:ext>
            </a:extLst>
          </p:cNvPr>
          <p:cNvSpPr/>
          <p:nvPr/>
        </p:nvSpPr>
        <p:spPr>
          <a:xfrm>
            <a:off x="7268838" y="22147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A39A7D26-F2F9-46CE-8F0B-A118C8010B92}"/>
              </a:ext>
            </a:extLst>
          </p:cNvPr>
          <p:cNvSpPr/>
          <p:nvPr/>
        </p:nvSpPr>
        <p:spPr>
          <a:xfrm>
            <a:off x="4724677" y="526027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0E78B0EA-821A-473C-911D-33DCE6BDC305}"/>
              </a:ext>
            </a:extLst>
          </p:cNvPr>
          <p:cNvGrpSpPr/>
          <p:nvPr/>
        </p:nvGrpSpPr>
        <p:grpSpPr>
          <a:xfrm>
            <a:off x="563127" y="3522307"/>
            <a:ext cx="3580041" cy="2668364"/>
            <a:chOff x="4822352" y="1916832"/>
            <a:chExt cx="3422056" cy="2668364"/>
          </a:xfrm>
        </p:grpSpPr>
        <p:sp>
          <p:nvSpPr>
            <p:cNvPr id="3" name="Text Placeholder 10">
              <a:extLst>
                <a:ext uri="{FF2B5EF4-FFF2-40B4-BE49-F238E27FC236}">
                  <a16:creationId xmlns:a16="http://schemas.microsoft.com/office/drawing/2014/main" id="{138A20DC-BEB5-4095-936A-BBC08891AF0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8D7A14-F526-45D4-9784-6982E6F5E77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E6F8C6C-F0C1-44DC-BB29-18EC5DF189E7}"/>
              </a:ext>
            </a:extLst>
          </p:cNvPr>
          <p:cNvSpPr txBox="1"/>
          <p:nvPr/>
        </p:nvSpPr>
        <p:spPr>
          <a:xfrm>
            <a:off x="480000" y="300897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37BE4-4061-41A5-A4B5-FD0E0934586C}"/>
              </a:ext>
            </a:extLst>
          </p:cNvPr>
          <p:cNvSpPr txBox="1"/>
          <p:nvPr/>
        </p:nvSpPr>
        <p:spPr>
          <a:xfrm>
            <a:off x="480000" y="948059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A92250-6BE2-4A7A-9AE2-C5C17CA4A21A}"/>
              </a:ext>
            </a:extLst>
          </p:cNvPr>
          <p:cNvGrpSpPr/>
          <p:nvPr/>
        </p:nvGrpSpPr>
        <p:grpSpPr>
          <a:xfrm>
            <a:off x="1325334" y="1538436"/>
            <a:ext cx="1442626" cy="3171825"/>
            <a:chOff x="1733230" y="2133600"/>
            <a:chExt cx="1663569" cy="365760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8F50EF1-E3F7-437A-A777-9AA0C6CD3CDE}"/>
                </a:ext>
              </a:extLst>
            </p:cNvPr>
            <p:cNvGrpSpPr/>
            <p:nvPr/>
          </p:nvGrpSpPr>
          <p:grpSpPr>
            <a:xfrm>
              <a:off x="1733230" y="2133600"/>
              <a:ext cx="1663569" cy="3657600"/>
              <a:chOff x="1657030" y="844073"/>
              <a:chExt cx="1767613" cy="3886355"/>
            </a:xfrm>
          </p:grpSpPr>
          <p:grpSp>
            <p:nvGrpSpPr>
              <p:cNvPr id="6" name="Group 6">
                <a:extLst>
                  <a:ext uri="{FF2B5EF4-FFF2-40B4-BE49-F238E27FC236}">
                    <a16:creationId xmlns:a16="http://schemas.microsoft.com/office/drawing/2014/main" id="{83930E3E-0547-4564-95B1-14013903E91D}"/>
                  </a:ext>
                </a:extLst>
              </p:cNvPr>
              <p:cNvGrpSpPr/>
              <p:nvPr/>
            </p:nvGrpSpPr>
            <p:grpSpPr>
              <a:xfrm>
                <a:off x="1657030" y="1625161"/>
                <a:ext cx="1767613" cy="3105267"/>
                <a:chOff x="2295207" y="1156935"/>
                <a:chExt cx="4496123" cy="7898590"/>
              </a:xfrm>
            </p:grpSpPr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31FCA1DD-9CB9-4B64-B5E7-D7BD10384188}"/>
                    </a:ext>
                  </a:extLst>
                </p:cNvPr>
                <p:cNvSpPr/>
                <p:nvPr/>
              </p:nvSpPr>
              <p:spPr>
                <a:xfrm>
                  <a:off x="2295207" y="1156935"/>
                  <a:ext cx="4496123" cy="7898590"/>
                </a:xfrm>
                <a:custGeom>
                  <a:avLst/>
                  <a:gdLst>
                    <a:gd name="connsiteX0" fmla="*/ 1061085 w 1057275"/>
                    <a:gd name="connsiteY0" fmla="*/ 480060 h 1857375"/>
                    <a:gd name="connsiteX1" fmla="*/ 1052513 w 1057275"/>
                    <a:gd name="connsiteY1" fmla="*/ 448628 h 1857375"/>
                    <a:gd name="connsiteX2" fmla="*/ 1025843 w 1057275"/>
                    <a:gd name="connsiteY2" fmla="*/ 401003 h 1857375"/>
                    <a:gd name="connsiteX3" fmla="*/ 816293 w 1057275"/>
                    <a:gd name="connsiteY3" fmla="*/ 30480 h 1857375"/>
                    <a:gd name="connsiteX4" fmla="*/ 763905 w 1057275"/>
                    <a:gd name="connsiteY4" fmla="*/ 953 h 1857375"/>
                    <a:gd name="connsiteX5" fmla="*/ 299085 w 1057275"/>
                    <a:gd name="connsiteY5" fmla="*/ 0 h 1857375"/>
                    <a:gd name="connsiteX6" fmla="*/ 245745 w 1057275"/>
                    <a:gd name="connsiteY6" fmla="*/ 31433 h 1857375"/>
                    <a:gd name="connsiteX7" fmla="*/ 198120 w 1057275"/>
                    <a:gd name="connsiteY7" fmla="*/ 115253 h 1857375"/>
                    <a:gd name="connsiteX8" fmla="*/ 18098 w 1057275"/>
                    <a:gd name="connsiteY8" fmla="*/ 432435 h 1857375"/>
                    <a:gd name="connsiteX9" fmla="*/ 0 w 1057275"/>
                    <a:gd name="connsiteY9" fmla="*/ 500063 h 1857375"/>
                    <a:gd name="connsiteX10" fmla="*/ 0 w 1057275"/>
                    <a:gd name="connsiteY10" fmla="*/ 1796415 h 1857375"/>
                    <a:gd name="connsiteX11" fmla="*/ 953 w 1057275"/>
                    <a:gd name="connsiteY11" fmla="*/ 1812608 h 1857375"/>
                    <a:gd name="connsiteX12" fmla="*/ 45720 w 1057275"/>
                    <a:gd name="connsiteY12" fmla="*/ 1858328 h 1857375"/>
                    <a:gd name="connsiteX13" fmla="*/ 1008698 w 1057275"/>
                    <a:gd name="connsiteY13" fmla="*/ 1858328 h 1857375"/>
                    <a:gd name="connsiteX14" fmla="*/ 1020128 w 1057275"/>
                    <a:gd name="connsiteY14" fmla="*/ 1857375 h 1857375"/>
                    <a:gd name="connsiteX15" fmla="*/ 1060133 w 1057275"/>
                    <a:gd name="connsiteY15" fmla="*/ 1800225 h 1857375"/>
                    <a:gd name="connsiteX16" fmla="*/ 1060133 w 1057275"/>
                    <a:gd name="connsiteY16" fmla="*/ 1141095 h 1857375"/>
                    <a:gd name="connsiteX17" fmla="*/ 1061085 w 1057275"/>
                    <a:gd name="connsiteY17" fmla="*/ 480060 h 1857375"/>
                    <a:gd name="connsiteX18" fmla="*/ 530543 w 1057275"/>
                    <a:gd name="connsiteY18" fmla="*/ 440055 h 1857375"/>
                    <a:gd name="connsiteX19" fmla="*/ 434340 w 1057275"/>
                    <a:gd name="connsiteY19" fmla="*/ 343853 h 1857375"/>
                    <a:gd name="connsiteX20" fmla="*/ 531495 w 1057275"/>
                    <a:gd name="connsiteY20" fmla="*/ 246698 h 1857375"/>
                    <a:gd name="connsiteX21" fmla="*/ 627698 w 1057275"/>
                    <a:gd name="connsiteY21" fmla="*/ 342900 h 1857375"/>
                    <a:gd name="connsiteX22" fmla="*/ 530543 w 1057275"/>
                    <a:gd name="connsiteY22" fmla="*/ 440055 h 185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57275" h="1857375">
                      <a:moveTo>
                        <a:pt x="1061085" y="480060"/>
                      </a:moveTo>
                      <a:cubicBezTo>
                        <a:pt x="1061085" y="468630"/>
                        <a:pt x="1058228" y="458153"/>
                        <a:pt x="1052513" y="448628"/>
                      </a:cubicBezTo>
                      <a:cubicBezTo>
                        <a:pt x="1042988" y="432435"/>
                        <a:pt x="1034415" y="417195"/>
                        <a:pt x="1025843" y="401003"/>
                      </a:cubicBezTo>
                      <a:cubicBezTo>
                        <a:pt x="956310" y="277178"/>
                        <a:pt x="885825" y="154305"/>
                        <a:pt x="816293" y="30480"/>
                      </a:cubicBezTo>
                      <a:cubicBezTo>
                        <a:pt x="804863" y="9525"/>
                        <a:pt x="787718" y="0"/>
                        <a:pt x="763905" y="953"/>
                      </a:cubicBezTo>
                      <a:cubicBezTo>
                        <a:pt x="608648" y="0"/>
                        <a:pt x="454343" y="0"/>
                        <a:pt x="299085" y="0"/>
                      </a:cubicBezTo>
                      <a:cubicBezTo>
                        <a:pt x="274320" y="0"/>
                        <a:pt x="257175" y="9525"/>
                        <a:pt x="245745" y="31433"/>
                      </a:cubicBezTo>
                      <a:cubicBezTo>
                        <a:pt x="230505" y="60008"/>
                        <a:pt x="213360" y="87630"/>
                        <a:pt x="198120" y="115253"/>
                      </a:cubicBezTo>
                      <a:cubicBezTo>
                        <a:pt x="137160" y="220980"/>
                        <a:pt x="78105" y="326708"/>
                        <a:pt x="18098" y="432435"/>
                      </a:cubicBezTo>
                      <a:cubicBezTo>
                        <a:pt x="5715" y="453390"/>
                        <a:pt x="0" y="475298"/>
                        <a:pt x="0" y="500063"/>
                      </a:cubicBezTo>
                      <a:cubicBezTo>
                        <a:pt x="0" y="932498"/>
                        <a:pt x="0" y="1363980"/>
                        <a:pt x="0" y="1796415"/>
                      </a:cubicBezTo>
                      <a:cubicBezTo>
                        <a:pt x="0" y="1802130"/>
                        <a:pt x="0" y="1806893"/>
                        <a:pt x="953" y="1812608"/>
                      </a:cubicBezTo>
                      <a:cubicBezTo>
                        <a:pt x="3810" y="1835468"/>
                        <a:pt x="25718" y="1858328"/>
                        <a:pt x="45720" y="1858328"/>
                      </a:cubicBezTo>
                      <a:cubicBezTo>
                        <a:pt x="366713" y="1858328"/>
                        <a:pt x="687705" y="1858328"/>
                        <a:pt x="1008698" y="1858328"/>
                      </a:cubicBezTo>
                      <a:cubicBezTo>
                        <a:pt x="1012508" y="1858328"/>
                        <a:pt x="1016318" y="1858328"/>
                        <a:pt x="1020128" y="1857375"/>
                      </a:cubicBezTo>
                      <a:cubicBezTo>
                        <a:pt x="1047750" y="1847850"/>
                        <a:pt x="1060133" y="1830705"/>
                        <a:pt x="1060133" y="1800225"/>
                      </a:cubicBezTo>
                      <a:cubicBezTo>
                        <a:pt x="1060133" y="1580198"/>
                        <a:pt x="1060133" y="1360170"/>
                        <a:pt x="1060133" y="1141095"/>
                      </a:cubicBezTo>
                      <a:cubicBezTo>
                        <a:pt x="1061085" y="920115"/>
                        <a:pt x="1060133" y="700088"/>
                        <a:pt x="1061085" y="480060"/>
                      </a:cubicBezTo>
                      <a:close/>
                      <a:moveTo>
                        <a:pt x="530543" y="440055"/>
                      </a:moveTo>
                      <a:cubicBezTo>
                        <a:pt x="477203" y="440055"/>
                        <a:pt x="434340" y="397193"/>
                        <a:pt x="434340" y="343853"/>
                      </a:cubicBezTo>
                      <a:cubicBezTo>
                        <a:pt x="434340" y="290513"/>
                        <a:pt x="478155" y="246698"/>
                        <a:pt x="531495" y="246698"/>
                      </a:cubicBezTo>
                      <a:cubicBezTo>
                        <a:pt x="583883" y="247650"/>
                        <a:pt x="627698" y="291465"/>
                        <a:pt x="627698" y="342900"/>
                      </a:cubicBezTo>
                      <a:cubicBezTo>
                        <a:pt x="627698" y="397193"/>
                        <a:pt x="584835" y="440055"/>
                        <a:pt x="530543" y="44005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4877A37A-2A5E-48C1-83D6-865586113157}"/>
                    </a:ext>
                  </a:extLst>
                </p:cNvPr>
                <p:cNvSpPr/>
                <p:nvPr/>
              </p:nvSpPr>
              <p:spPr>
                <a:xfrm>
                  <a:off x="2416723" y="1278451"/>
                  <a:ext cx="4253088" cy="7615051"/>
                </a:xfrm>
                <a:custGeom>
                  <a:avLst/>
                  <a:gdLst>
                    <a:gd name="connsiteX0" fmla="*/ 1002983 w 1000125"/>
                    <a:gd name="connsiteY0" fmla="*/ 1112520 h 1790700"/>
                    <a:gd name="connsiteX1" fmla="*/ 1002983 w 1000125"/>
                    <a:gd name="connsiteY1" fmla="*/ 1112520 h 1790700"/>
                    <a:gd name="connsiteX2" fmla="*/ 1002983 w 1000125"/>
                    <a:gd name="connsiteY2" fmla="*/ 457200 h 1790700"/>
                    <a:gd name="connsiteX3" fmla="*/ 996315 w 1000125"/>
                    <a:gd name="connsiteY3" fmla="*/ 429578 h 1790700"/>
                    <a:gd name="connsiteX4" fmla="*/ 927735 w 1000125"/>
                    <a:gd name="connsiteY4" fmla="*/ 309563 h 1790700"/>
                    <a:gd name="connsiteX5" fmla="*/ 844868 w 1000125"/>
                    <a:gd name="connsiteY5" fmla="*/ 164783 h 1790700"/>
                    <a:gd name="connsiteX6" fmla="*/ 762953 w 1000125"/>
                    <a:gd name="connsiteY6" fmla="*/ 19050 h 1790700"/>
                    <a:gd name="connsiteX7" fmla="*/ 728663 w 1000125"/>
                    <a:gd name="connsiteY7" fmla="*/ 0 h 1790700"/>
                    <a:gd name="connsiteX8" fmla="*/ 269558 w 1000125"/>
                    <a:gd name="connsiteY8" fmla="*/ 0 h 1790700"/>
                    <a:gd name="connsiteX9" fmla="*/ 242888 w 1000125"/>
                    <a:gd name="connsiteY9" fmla="*/ 15240 h 1790700"/>
                    <a:gd name="connsiteX10" fmla="*/ 204788 w 1000125"/>
                    <a:gd name="connsiteY10" fmla="*/ 81915 h 1790700"/>
                    <a:gd name="connsiteX11" fmla="*/ 14288 w 1000125"/>
                    <a:gd name="connsiteY11" fmla="*/ 418148 h 1790700"/>
                    <a:gd name="connsiteX12" fmla="*/ 0 w 1000125"/>
                    <a:gd name="connsiteY12" fmla="*/ 467678 h 1790700"/>
                    <a:gd name="connsiteX13" fmla="*/ 0 w 1000125"/>
                    <a:gd name="connsiteY13" fmla="*/ 878205 h 1790700"/>
                    <a:gd name="connsiteX14" fmla="*/ 0 w 1000125"/>
                    <a:gd name="connsiteY14" fmla="*/ 1763078 h 1790700"/>
                    <a:gd name="connsiteX15" fmla="*/ 36195 w 1000125"/>
                    <a:gd name="connsiteY15" fmla="*/ 1799273 h 1790700"/>
                    <a:gd name="connsiteX16" fmla="*/ 968693 w 1000125"/>
                    <a:gd name="connsiteY16" fmla="*/ 1799273 h 1790700"/>
                    <a:gd name="connsiteX17" fmla="*/ 976313 w 1000125"/>
                    <a:gd name="connsiteY17" fmla="*/ 1799273 h 1790700"/>
                    <a:gd name="connsiteX18" fmla="*/ 1001078 w 1000125"/>
                    <a:gd name="connsiteY18" fmla="*/ 1776413 h 1790700"/>
                    <a:gd name="connsiteX19" fmla="*/ 1001078 w 1000125"/>
                    <a:gd name="connsiteY19" fmla="*/ 1755458 h 1790700"/>
                    <a:gd name="connsiteX20" fmla="*/ 1002983 w 1000125"/>
                    <a:gd name="connsiteY20" fmla="*/ 1112520 h 1790700"/>
                    <a:gd name="connsiteX21" fmla="*/ 502920 w 1000125"/>
                    <a:gd name="connsiteY21" fmla="*/ 441960 h 1790700"/>
                    <a:gd name="connsiteX22" fmla="*/ 376238 w 1000125"/>
                    <a:gd name="connsiteY22" fmla="*/ 316230 h 1790700"/>
                    <a:gd name="connsiteX23" fmla="*/ 503873 w 1000125"/>
                    <a:gd name="connsiteY23" fmla="*/ 189548 h 1790700"/>
                    <a:gd name="connsiteX24" fmla="*/ 627698 w 1000125"/>
                    <a:gd name="connsiteY24" fmla="*/ 316230 h 1790700"/>
                    <a:gd name="connsiteX25" fmla="*/ 502920 w 1000125"/>
                    <a:gd name="connsiteY25" fmla="*/ 441960 h 179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00125" h="1790700">
                      <a:moveTo>
                        <a:pt x="1002983" y="1112520"/>
                      </a:moveTo>
                      <a:cubicBezTo>
                        <a:pt x="1002983" y="1112520"/>
                        <a:pt x="1002983" y="1112520"/>
                        <a:pt x="1002983" y="1112520"/>
                      </a:cubicBezTo>
                      <a:cubicBezTo>
                        <a:pt x="1002983" y="894398"/>
                        <a:pt x="1002983" y="676275"/>
                        <a:pt x="1002983" y="457200"/>
                      </a:cubicBezTo>
                      <a:cubicBezTo>
                        <a:pt x="1002983" y="447675"/>
                        <a:pt x="1001078" y="438150"/>
                        <a:pt x="996315" y="429578"/>
                      </a:cubicBezTo>
                      <a:cubicBezTo>
                        <a:pt x="973455" y="389573"/>
                        <a:pt x="950595" y="349568"/>
                        <a:pt x="927735" y="309563"/>
                      </a:cubicBezTo>
                      <a:cubicBezTo>
                        <a:pt x="900113" y="260985"/>
                        <a:pt x="872490" y="213360"/>
                        <a:pt x="844868" y="164783"/>
                      </a:cubicBezTo>
                      <a:cubicBezTo>
                        <a:pt x="817245" y="116205"/>
                        <a:pt x="789623" y="68580"/>
                        <a:pt x="762953" y="19050"/>
                      </a:cubicBezTo>
                      <a:cubicBezTo>
                        <a:pt x="755333" y="4763"/>
                        <a:pt x="743903" y="0"/>
                        <a:pt x="728663" y="0"/>
                      </a:cubicBezTo>
                      <a:cubicBezTo>
                        <a:pt x="575310" y="0"/>
                        <a:pt x="421958" y="0"/>
                        <a:pt x="269558" y="0"/>
                      </a:cubicBezTo>
                      <a:cubicBezTo>
                        <a:pt x="257175" y="0"/>
                        <a:pt x="248603" y="4763"/>
                        <a:pt x="242888" y="15240"/>
                      </a:cubicBezTo>
                      <a:cubicBezTo>
                        <a:pt x="230505" y="37148"/>
                        <a:pt x="218123" y="60008"/>
                        <a:pt x="204788" y="81915"/>
                      </a:cubicBezTo>
                      <a:cubicBezTo>
                        <a:pt x="140970" y="194310"/>
                        <a:pt x="78105" y="306705"/>
                        <a:pt x="14288" y="418148"/>
                      </a:cubicBezTo>
                      <a:cubicBezTo>
                        <a:pt x="5715" y="433388"/>
                        <a:pt x="0" y="448628"/>
                        <a:pt x="0" y="467678"/>
                      </a:cubicBezTo>
                      <a:cubicBezTo>
                        <a:pt x="952" y="604838"/>
                        <a:pt x="0" y="741045"/>
                        <a:pt x="0" y="878205"/>
                      </a:cubicBezTo>
                      <a:cubicBezTo>
                        <a:pt x="0" y="1173480"/>
                        <a:pt x="0" y="1467803"/>
                        <a:pt x="0" y="1763078"/>
                      </a:cubicBezTo>
                      <a:cubicBezTo>
                        <a:pt x="0" y="1791653"/>
                        <a:pt x="7620" y="1799273"/>
                        <a:pt x="36195" y="1799273"/>
                      </a:cubicBezTo>
                      <a:cubicBezTo>
                        <a:pt x="346710" y="1799273"/>
                        <a:pt x="658178" y="1799273"/>
                        <a:pt x="968693" y="1799273"/>
                      </a:cubicBezTo>
                      <a:cubicBezTo>
                        <a:pt x="971550" y="1799273"/>
                        <a:pt x="974408" y="1799273"/>
                        <a:pt x="976313" y="1799273"/>
                      </a:cubicBezTo>
                      <a:cubicBezTo>
                        <a:pt x="990600" y="1798320"/>
                        <a:pt x="1000125" y="1790700"/>
                        <a:pt x="1001078" y="1776413"/>
                      </a:cubicBezTo>
                      <a:cubicBezTo>
                        <a:pt x="1002030" y="1769745"/>
                        <a:pt x="1001078" y="1763078"/>
                        <a:pt x="1001078" y="1755458"/>
                      </a:cubicBezTo>
                      <a:cubicBezTo>
                        <a:pt x="1002983" y="1541145"/>
                        <a:pt x="1002983" y="1326833"/>
                        <a:pt x="1002983" y="1112520"/>
                      </a:cubicBezTo>
                      <a:close/>
                      <a:moveTo>
                        <a:pt x="502920" y="441960"/>
                      </a:moveTo>
                      <a:cubicBezTo>
                        <a:pt x="426720" y="441008"/>
                        <a:pt x="376238" y="385763"/>
                        <a:pt x="376238" y="316230"/>
                      </a:cubicBezTo>
                      <a:cubicBezTo>
                        <a:pt x="376238" y="240030"/>
                        <a:pt x="428625" y="188595"/>
                        <a:pt x="503873" y="189548"/>
                      </a:cubicBezTo>
                      <a:cubicBezTo>
                        <a:pt x="578168" y="190500"/>
                        <a:pt x="627698" y="240030"/>
                        <a:pt x="627698" y="316230"/>
                      </a:cubicBezTo>
                      <a:cubicBezTo>
                        <a:pt x="628650" y="390525"/>
                        <a:pt x="575310" y="439103"/>
                        <a:pt x="502920" y="4419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978C0467-FF4F-4CCE-A4CC-4E1B4F2B4E9C}"/>
                  </a:ext>
                </a:extLst>
              </p:cNvPr>
              <p:cNvGrpSpPr/>
              <p:nvPr/>
            </p:nvGrpSpPr>
            <p:grpSpPr>
              <a:xfrm rot="7230518">
                <a:off x="1917120" y="986747"/>
                <a:ext cx="1128828" cy="843480"/>
                <a:chOff x="1940832" y="1860306"/>
                <a:chExt cx="430889" cy="321968"/>
              </a:xfrm>
            </p:grpSpPr>
            <p:sp>
              <p:nvSpPr>
                <p:cNvPr id="8" name="Freeform: Shape 8">
                  <a:extLst>
                    <a:ext uri="{FF2B5EF4-FFF2-40B4-BE49-F238E27FC236}">
                      <a16:creationId xmlns:a16="http://schemas.microsoft.com/office/drawing/2014/main" id="{9CD063FF-091F-4F5E-AEAD-C8F79734E79D}"/>
                    </a:ext>
                  </a:extLst>
                </p:cNvPr>
                <p:cNvSpPr/>
                <p:nvPr/>
              </p:nvSpPr>
              <p:spPr>
                <a:xfrm rot="14400000">
                  <a:off x="2252789" y="1791796"/>
                  <a:ext cx="28331" cy="165352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: Shape 9">
                  <a:extLst>
                    <a:ext uri="{FF2B5EF4-FFF2-40B4-BE49-F238E27FC236}">
                      <a16:creationId xmlns:a16="http://schemas.microsoft.com/office/drawing/2014/main" id="{11A098AA-D05E-4E4A-8BEE-9E1E21474082}"/>
                    </a:ext>
                  </a:extLst>
                </p:cNvPr>
                <p:cNvSpPr/>
                <p:nvPr/>
              </p:nvSpPr>
              <p:spPr>
                <a:xfrm rot="13577649">
                  <a:off x="2275911" y="1840053"/>
                  <a:ext cx="28331" cy="163289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: Shape 10">
                  <a:extLst>
                    <a:ext uri="{FF2B5EF4-FFF2-40B4-BE49-F238E27FC236}">
                      <a16:creationId xmlns:a16="http://schemas.microsoft.com/office/drawing/2014/main" id="{37A0E227-589C-4E5A-BF37-4EBCB16F0687}"/>
                    </a:ext>
                  </a:extLst>
                </p:cNvPr>
                <p:cNvSpPr/>
                <p:nvPr/>
              </p:nvSpPr>
              <p:spPr>
                <a:xfrm rot="14400000">
                  <a:off x="2009775" y="1918360"/>
                  <a:ext cx="188873" cy="326760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8668"/>
                    <a:gd name="connsiteY0" fmla="*/ 457200 h 457200"/>
                    <a:gd name="connsiteX1" fmla="*/ 87923 w 88668"/>
                    <a:gd name="connsiteY1" fmla="*/ 0 h 457200"/>
                    <a:gd name="connsiteX2" fmla="*/ 87923 w 88668"/>
                    <a:gd name="connsiteY2" fmla="*/ 0 h 457200"/>
                    <a:gd name="connsiteX0" fmla="*/ 0 w 88591"/>
                    <a:gd name="connsiteY0" fmla="*/ 457200 h 457200"/>
                    <a:gd name="connsiteX1" fmla="*/ 87923 w 88591"/>
                    <a:gd name="connsiteY1" fmla="*/ 0 h 457200"/>
                    <a:gd name="connsiteX2" fmla="*/ 87923 w 88591"/>
                    <a:gd name="connsiteY2" fmla="*/ 0 h 457200"/>
                    <a:gd name="connsiteX0" fmla="*/ 0 w 104212"/>
                    <a:gd name="connsiteY0" fmla="*/ 457200 h 457200"/>
                    <a:gd name="connsiteX1" fmla="*/ 87923 w 104212"/>
                    <a:gd name="connsiteY1" fmla="*/ 0 h 457200"/>
                    <a:gd name="connsiteX2" fmla="*/ 87923 w 104212"/>
                    <a:gd name="connsiteY2" fmla="*/ 0 h 457200"/>
                    <a:gd name="connsiteX0" fmla="*/ 0 w 89660"/>
                    <a:gd name="connsiteY0" fmla="*/ 503909 h 503909"/>
                    <a:gd name="connsiteX1" fmla="*/ 87923 w 89660"/>
                    <a:gd name="connsiteY1" fmla="*/ 46709 h 503909"/>
                    <a:gd name="connsiteX2" fmla="*/ 55890 w 89660"/>
                    <a:gd name="connsiteY2" fmla="*/ 5890 h 503909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67538"/>
                    <a:gd name="connsiteY0" fmla="*/ 482469 h 482469"/>
                    <a:gd name="connsiteX1" fmla="*/ 67538 w 67538"/>
                    <a:gd name="connsiteY1" fmla="*/ 0 h 482469"/>
                    <a:gd name="connsiteX0" fmla="*/ 0 w 88163"/>
                    <a:gd name="connsiteY0" fmla="*/ 482469 h 482469"/>
                    <a:gd name="connsiteX1" fmla="*/ 67538 w 88163"/>
                    <a:gd name="connsiteY1" fmla="*/ 0 h 482469"/>
                    <a:gd name="connsiteX0" fmla="*/ 0 w 87198"/>
                    <a:gd name="connsiteY0" fmla="*/ 482469 h 482469"/>
                    <a:gd name="connsiteX1" fmla="*/ 67538 w 87198"/>
                    <a:gd name="connsiteY1" fmla="*/ 0 h 482469"/>
                    <a:gd name="connsiteX0" fmla="*/ 585890 w 586086"/>
                    <a:gd name="connsiteY0" fmla="*/ 676892 h 676892"/>
                    <a:gd name="connsiteX1" fmla="*/ 0 w 586086"/>
                    <a:gd name="connsiteY1" fmla="*/ 0 h 676892"/>
                    <a:gd name="connsiteX0" fmla="*/ 585890 w 586160"/>
                    <a:gd name="connsiteY0" fmla="*/ 676892 h 676892"/>
                    <a:gd name="connsiteX1" fmla="*/ 0 w 586160"/>
                    <a:gd name="connsiteY1" fmla="*/ 0 h 67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6160" h="676892">
                      <a:moveTo>
                        <a:pt x="585890" y="676892"/>
                      </a:moveTo>
                      <a:cubicBezTo>
                        <a:pt x="597725" y="419528"/>
                        <a:pt x="221894" y="60950"/>
                        <a:pt x="0" y="0"/>
                      </a:cubicBezTo>
                    </a:path>
                  </a:pathLst>
                </a:custGeom>
                <a:noFill/>
                <a:ln w="349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017F8BCC-79A2-498B-9CA6-AAFF7616CAE3}"/>
                    </a:ext>
                  </a:extLst>
                </p:cNvPr>
                <p:cNvSpPr/>
                <p:nvPr/>
              </p:nvSpPr>
              <p:spPr>
                <a:xfrm rot="13577649">
                  <a:off x="2079689" y="1959016"/>
                  <a:ext cx="162221" cy="284295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106562"/>
                    <a:gd name="connsiteY0" fmla="*/ 457200 h 457200"/>
                    <a:gd name="connsiteX1" fmla="*/ 106562 w 106562"/>
                    <a:gd name="connsiteY1" fmla="*/ 202828 h 457200"/>
                    <a:gd name="connsiteX2" fmla="*/ 87923 w 106562"/>
                    <a:gd name="connsiteY2" fmla="*/ 0 h 457200"/>
                    <a:gd name="connsiteX3" fmla="*/ 87923 w 106562"/>
                    <a:gd name="connsiteY3" fmla="*/ 0 h 457200"/>
                    <a:gd name="connsiteX0" fmla="*/ 0 w 117378"/>
                    <a:gd name="connsiteY0" fmla="*/ 457200 h 457200"/>
                    <a:gd name="connsiteX1" fmla="*/ 106562 w 117378"/>
                    <a:gd name="connsiteY1" fmla="*/ 202828 h 457200"/>
                    <a:gd name="connsiteX2" fmla="*/ 87923 w 117378"/>
                    <a:gd name="connsiteY2" fmla="*/ 0 h 457200"/>
                    <a:gd name="connsiteX3" fmla="*/ 87923 w 117378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103296"/>
                    <a:gd name="connsiteY0" fmla="*/ 457200 h 457200"/>
                    <a:gd name="connsiteX1" fmla="*/ 87923 w 103296"/>
                    <a:gd name="connsiteY1" fmla="*/ 0 h 457200"/>
                    <a:gd name="connsiteX0" fmla="*/ 0 w 103740"/>
                    <a:gd name="connsiteY0" fmla="*/ 457200 h 457200"/>
                    <a:gd name="connsiteX1" fmla="*/ 87923 w 103740"/>
                    <a:gd name="connsiteY1" fmla="*/ 0 h 457200"/>
                    <a:gd name="connsiteX0" fmla="*/ 501712 w 503450"/>
                    <a:gd name="connsiteY0" fmla="*/ 588924 h 588924"/>
                    <a:gd name="connsiteX1" fmla="*/ -1 w 503450"/>
                    <a:gd name="connsiteY1" fmla="*/ 0 h 588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3450" h="588924">
                      <a:moveTo>
                        <a:pt x="501712" y="588924"/>
                      </a:moveTo>
                      <a:cubicBezTo>
                        <a:pt x="535847" y="341273"/>
                        <a:pt x="56464" y="188371"/>
                        <a:pt x="-1" y="0"/>
                      </a:cubicBezTo>
                    </a:path>
                  </a:pathLst>
                </a:custGeom>
                <a:noFill/>
                <a:ln w="349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8ACDF21A-6444-41AE-8737-AD003A283E24}"/>
                </a:ext>
              </a:extLst>
            </p:cNvPr>
            <p:cNvSpPr/>
            <p:nvPr/>
          </p:nvSpPr>
          <p:spPr>
            <a:xfrm>
              <a:off x="1806221" y="5210993"/>
              <a:ext cx="1518004" cy="505623"/>
            </a:xfrm>
            <a:custGeom>
              <a:avLst/>
              <a:gdLst>
                <a:gd name="connsiteX0" fmla="*/ 0 w 1675139"/>
                <a:gd name="connsiteY0" fmla="*/ 0 h 572489"/>
                <a:gd name="connsiteX1" fmla="*/ 1675139 w 1675139"/>
                <a:gd name="connsiteY1" fmla="*/ 0 h 572489"/>
                <a:gd name="connsiteX2" fmla="*/ 1673659 w 1675139"/>
                <a:gd name="connsiteY2" fmla="*/ 499237 h 572489"/>
                <a:gd name="connsiteX3" fmla="*/ 1673659 w 1675139"/>
                <a:gd name="connsiteY3" fmla="*/ 534270 h 572489"/>
                <a:gd name="connsiteX4" fmla="*/ 1632256 w 1675139"/>
                <a:gd name="connsiteY4" fmla="*/ 572489 h 572489"/>
                <a:gd name="connsiteX5" fmla="*/ 1619516 w 1675139"/>
                <a:gd name="connsiteY5" fmla="*/ 572489 h 572489"/>
                <a:gd name="connsiteX6" fmla="*/ 60513 w 1675139"/>
                <a:gd name="connsiteY6" fmla="*/ 572489 h 572489"/>
                <a:gd name="connsiteX7" fmla="*/ 0 w 1675139"/>
                <a:gd name="connsiteY7" fmla="*/ 511976 h 57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5139" h="572489">
                  <a:moveTo>
                    <a:pt x="0" y="0"/>
                  </a:moveTo>
                  <a:lnTo>
                    <a:pt x="1675139" y="0"/>
                  </a:lnTo>
                  <a:lnTo>
                    <a:pt x="1673659" y="499237"/>
                  </a:lnTo>
                  <a:cubicBezTo>
                    <a:pt x="1673659" y="511976"/>
                    <a:pt x="1675251" y="523122"/>
                    <a:pt x="1673659" y="534270"/>
                  </a:cubicBezTo>
                  <a:cubicBezTo>
                    <a:pt x="1672066" y="558156"/>
                    <a:pt x="1656142" y="570896"/>
                    <a:pt x="1632256" y="572489"/>
                  </a:cubicBezTo>
                  <a:cubicBezTo>
                    <a:pt x="1629071" y="572489"/>
                    <a:pt x="1624293" y="572489"/>
                    <a:pt x="1619516" y="572489"/>
                  </a:cubicBezTo>
                  <a:cubicBezTo>
                    <a:pt x="1100380" y="572489"/>
                    <a:pt x="579650" y="572489"/>
                    <a:pt x="60513" y="572489"/>
                  </a:cubicBezTo>
                  <a:cubicBezTo>
                    <a:pt x="12740" y="572489"/>
                    <a:pt x="0" y="559749"/>
                    <a:pt x="0" y="51197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125F2FF-7CED-4036-B45C-BF82A5CA02F0}"/>
              </a:ext>
            </a:extLst>
          </p:cNvPr>
          <p:cNvGrpSpPr/>
          <p:nvPr/>
        </p:nvGrpSpPr>
        <p:grpSpPr>
          <a:xfrm>
            <a:off x="9339646" y="1538436"/>
            <a:ext cx="1442626" cy="3171825"/>
            <a:chOff x="1733230" y="2133600"/>
            <a:chExt cx="1663569" cy="3657600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75C2E11A-D167-4633-AACD-21AF5E3D7FB7}"/>
                </a:ext>
              </a:extLst>
            </p:cNvPr>
            <p:cNvGrpSpPr/>
            <p:nvPr/>
          </p:nvGrpSpPr>
          <p:grpSpPr>
            <a:xfrm>
              <a:off x="1733230" y="2133600"/>
              <a:ext cx="1663569" cy="3657600"/>
              <a:chOff x="1657030" y="844073"/>
              <a:chExt cx="1767613" cy="3886355"/>
            </a:xfrm>
          </p:grpSpPr>
          <p:grpSp>
            <p:nvGrpSpPr>
              <p:cNvPr id="17" name="Group 17">
                <a:extLst>
                  <a:ext uri="{FF2B5EF4-FFF2-40B4-BE49-F238E27FC236}">
                    <a16:creationId xmlns:a16="http://schemas.microsoft.com/office/drawing/2014/main" id="{9E0F1ACF-0DAD-4D30-AD2E-C74A468E3707}"/>
                  </a:ext>
                </a:extLst>
              </p:cNvPr>
              <p:cNvGrpSpPr/>
              <p:nvPr/>
            </p:nvGrpSpPr>
            <p:grpSpPr>
              <a:xfrm>
                <a:off x="1657030" y="1625161"/>
                <a:ext cx="1767613" cy="3105267"/>
                <a:chOff x="2295207" y="1156935"/>
                <a:chExt cx="4496123" cy="7898590"/>
              </a:xfrm>
            </p:grpSpPr>
            <p:sp>
              <p:nvSpPr>
                <p:cNvPr id="23" name="Freeform: Shape 23">
                  <a:extLst>
                    <a:ext uri="{FF2B5EF4-FFF2-40B4-BE49-F238E27FC236}">
                      <a16:creationId xmlns:a16="http://schemas.microsoft.com/office/drawing/2014/main" id="{3CC91E70-6151-43D0-8E37-07D998B6D149}"/>
                    </a:ext>
                  </a:extLst>
                </p:cNvPr>
                <p:cNvSpPr/>
                <p:nvPr/>
              </p:nvSpPr>
              <p:spPr>
                <a:xfrm>
                  <a:off x="2295207" y="1156935"/>
                  <a:ext cx="4496123" cy="7898590"/>
                </a:xfrm>
                <a:custGeom>
                  <a:avLst/>
                  <a:gdLst>
                    <a:gd name="connsiteX0" fmla="*/ 1061085 w 1057275"/>
                    <a:gd name="connsiteY0" fmla="*/ 480060 h 1857375"/>
                    <a:gd name="connsiteX1" fmla="*/ 1052513 w 1057275"/>
                    <a:gd name="connsiteY1" fmla="*/ 448628 h 1857375"/>
                    <a:gd name="connsiteX2" fmla="*/ 1025843 w 1057275"/>
                    <a:gd name="connsiteY2" fmla="*/ 401003 h 1857375"/>
                    <a:gd name="connsiteX3" fmla="*/ 816293 w 1057275"/>
                    <a:gd name="connsiteY3" fmla="*/ 30480 h 1857375"/>
                    <a:gd name="connsiteX4" fmla="*/ 763905 w 1057275"/>
                    <a:gd name="connsiteY4" fmla="*/ 953 h 1857375"/>
                    <a:gd name="connsiteX5" fmla="*/ 299085 w 1057275"/>
                    <a:gd name="connsiteY5" fmla="*/ 0 h 1857375"/>
                    <a:gd name="connsiteX6" fmla="*/ 245745 w 1057275"/>
                    <a:gd name="connsiteY6" fmla="*/ 31433 h 1857375"/>
                    <a:gd name="connsiteX7" fmla="*/ 198120 w 1057275"/>
                    <a:gd name="connsiteY7" fmla="*/ 115253 h 1857375"/>
                    <a:gd name="connsiteX8" fmla="*/ 18098 w 1057275"/>
                    <a:gd name="connsiteY8" fmla="*/ 432435 h 1857375"/>
                    <a:gd name="connsiteX9" fmla="*/ 0 w 1057275"/>
                    <a:gd name="connsiteY9" fmla="*/ 500063 h 1857375"/>
                    <a:gd name="connsiteX10" fmla="*/ 0 w 1057275"/>
                    <a:gd name="connsiteY10" fmla="*/ 1796415 h 1857375"/>
                    <a:gd name="connsiteX11" fmla="*/ 953 w 1057275"/>
                    <a:gd name="connsiteY11" fmla="*/ 1812608 h 1857375"/>
                    <a:gd name="connsiteX12" fmla="*/ 45720 w 1057275"/>
                    <a:gd name="connsiteY12" fmla="*/ 1858328 h 1857375"/>
                    <a:gd name="connsiteX13" fmla="*/ 1008698 w 1057275"/>
                    <a:gd name="connsiteY13" fmla="*/ 1858328 h 1857375"/>
                    <a:gd name="connsiteX14" fmla="*/ 1020128 w 1057275"/>
                    <a:gd name="connsiteY14" fmla="*/ 1857375 h 1857375"/>
                    <a:gd name="connsiteX15" fmla="*/ 1060133 w 1057275"/>
                    <a:gd name="connsiteY15" fmla="*/ 1800225 h 1857375"/>
                    <a:gd name="connsiteX16" fmla="*/ 1060133 w 1057275"/>
                    <a:gd name="connsiteY16" fmla="*/ 1141095 h 1857375"/>
                    <a:gd name="connsiteX17" fmla="*/ 1061085 w 1057275"/>
                    <a:gd name="connsiteY17" fmla="*/ 480060 h 1857375"/>
                    <a:gd name="connsiteX18" fmla="*/ 530543 w 1057275"/>
                    <a:gd name="connsiteY18" fmla="*/ 440055 h 1857375"/>
                    <a:gd name="connsiteX19" fmla="*/ 434340 w 1057275"/>
                    <a:gd name="connsiteY19" fmla="*/ 343853 h 1857375"/>
                    <a:gd name="connsiteX20" fmla="*/ 531495 w 1057275"/>
                    <a:gd name="connsiteY20" fmla="*/ 246698 h 1857375"/>
                    <a:gd name="connsiteX21" fmla="*/ 627698 w 1057275"/>
                    <a:gd name="connsiteY21" fmla="*/ 342900 h 1857375"/>
                    <a:gd name="connsiteX22" fmla="*/ 530543 w 1057275"/>
                    <a:gd name="connsiteY22" fmla="*/ 440055 h 185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57275" h="1857375">
                      <a:moveTo>
                        <a:pt x="1061085" y="480060"/>
                      </a:moveTo>
                      <a:cubicBezTo>
                        <a:pt x="1061085" y="468630"/>
                        <a:pt x="1058228" y="458153"/>
                        <a:pt x="1052513" y="448628"/>
                      </a:cubicBezTo>
                      <a:cubicBezTo>
                        <a:pt x="1042988" y="432435"/>
                        <a:pt x="1034415" y="417195"/>
                        <a:pt x="1025843" y="401003"/>
                      </a:cubicBezTo>
                      <a:cubicBezTo>
                        <a:pt x="956310" y="277178"/>
                        <a:pt x="885825" y="154305"/>
                        <a:pt x="816293" y="30480"/>
                      </a:cubicBezTo>
                      <a:cubicBezTo>
                        <a:pt x="804863" y="9525"/>
                        <a:pt x="787718" y="0"/>
                        <a:pt x="763905" y="953"/>
                      </a:cubicBezTo>
                      <a:cubicBezTo>
                        <a:pt x="608648" y="0"/>
                        <a:pt x="454343" y="0"/>
                        <a:pt x="299085" y="0"/>
                      </a:cubicBezTo>
                      <a:cubicBezTo>
                        <a:pt x="274320" y="0"/>
                        <a:pt x="257175" y="9525"/>
                        <a:pt x="245745" y="31433"/>
                      </a:cubicBezTo>
                      <a:cubicBezTo>
                        <a:pt x="230505" y="60008"/>
                        <a:pt x="213360" y="87630"/>
                        <a:pt x="198120" y="115253"/>
                      </a:cubicBezTo>
                      <a:cubicBezTo>
                        <a:pt x="137160" y="220980"/>
                        <a:pt x="78105" y="326708"/>
                        <a:pt x="18098" y="432435"/>
                      </a:cubicBezTo>
                      <a:cubicBezTo>
                        <a:pt x="5715" y="453390"/>
                        <a:pt x="0" y="475298"/>
                        <a:pt x="0" y="500063"/>
                      </a:cubicBezTo>
                      <a:cubicBezTo>
                        <a:pt x="0" y="932498"/>
                        <a:pt x="0" y="1363980"/>
                        <a:pt x="0" y="1796415"/>
                      </a:cubicBezTo>
                      <a:cubicBezTo>
                        <a:pt x="0" y="1802130"/>
                        <a:pt x="0" y="1806893"/>
                        <a:pt x="953" y="1812608"/>
                      </a:cubicBezTo>
                      <a:cubicBezTo>
                        <a:pt x="3810" y="1835468"/>
                        <a:pt x="25718" y="1858328"/>
                        <a:pt x="45720" y="1858328"/>
                      </a:cubicBezTo>
                      <a:cubicBezTo>
                        <a:pt x="366713" y="1858328"/>
                        <a:pt x="687705" y="1858328"/>
                        <a:pt x="1008698" y="1858328"/>
                      </a:cubicBezTo>
                      <a:cubicBezTo>
                        <a:pt x="1012508" y="1858328"/>
                        <a:pt x="1016318" y="1858328"/>
                        <a:pt x="1020128" y="1857375"/>
                      </a:cubicBezTo>
                      <a:cubicBezTo>
                        <a:pt x="1047750" y="1847850"/>
                        <a:pt x="1060133" y="1830705"/>
                        <a:pt x="1060133" y="1800225"/>
                      </a:cubicBezTo>
                      <a:cubicBezTo>
                        <a:pt x="1060133" y="1580198"/>
                        <a:pt x="1060133" y="1360170"/>
                        <a:pt x="1060133" y="1141095"/>
                      </a:cubicBezTo>
                      <a:cubicBezTo>
                        <a:pt x="1061085" y="920115"/>
                        <a:pt x="1060133" y="700088"/>
                        <a:pt x="1061085" y="480060"/>
                      </a:cubicBezTo>
                      <a:close/>
                      <a:moveTo>
                        <a:pt x="530543" y="440055"/>
                      </a:moveTo>
                      <a:cubicBezTo>
                        <a:pt x="477203" y="440055"/>
                        <a:pt x="434340" y="397193"/>
                        <a:pt x="434340" y="343853"/>
                      </a:cubicBezTo>
                      <a:cubicBezTo>
                        <a:pt x="434340" y="290513"/>
                        <a:pt x="478155" y="246698"/>
                        <a:pt x="531495" y="246698"/>
                      </a:cubicBezTo>
                      <a:cubicBezTo>
                        <a:pt x="583883" y="247650"/>
                        <a:pt x="627698" y="291465"/>
                        <a:pt x="627698" y="342900"/>
                      </a:cubicBezTo>
                      <a:cubicBezTo>
                        <a:pt x="627698" y="397193"/>
                        <a:pt x="584835" y="440055"/>
                        <a:pt x="530543" y="440055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4">
                  <a:extLst>
                    <a:ext uri="{FF2B5EF4-FFF2-40B4-BE49-F238E27FC236}">
                      <a16:creationId xmlns:a16="http://schemas.microsoft.com/office/drawing/2014/main" id="{DD73EF51-1F77-4F87-9B8F-CD7539332803}"/>
                    </a:ext>
                  </a:extLst>
                </p:cNvPr>
                <p:cNvSpPr/>
                <p:nvPr/>
              </p:nvSpPr>
              <p:spPr>
                <a:xfrm>
                  <a:off x="2416723" y="1278451"/>
                  <a:ext cx="4253088" cy="7615051"/>
                </a:xfrm>
                <a:custGeom>
                  <a:avLst/>
                  <a:gdLst>
                    <a:gd name="connsiteX0" fmla="*/ 1002983 w 1000125"/>
                    <a:gd name="connsiteY0" fmla="*/ 1112520 h 1790700"/>
                    <a:gd name="connsiteX1" fmla="*/ 1002983 w 1000125"/>
                    <a:gd name="connsiteY1" fmla="*/ 1112520 h 1790700"/>
                    <a:gd name="connsiteX2" fmla="*/ 1002983 w 1000125"/>
                    <a:gd name="connsiteY2" fmla="*/ 457200 h 1790700"/>
                    <a:gd name="connsiteX3" fmla="*/ 996315 w 1000125"/>
                    <a:gd name="connsiteY3" fmla="*/ 429578 h 1790700"/>
                    <a:gd name="connsiteX4" fmla="*/ 927735 w 1000125"/>
                    <a:gd name="connsiteY4" fmla="*/ 309563 h 1790700"/>
                    <a:gd name="connsiteX5" fmla="*/ 844868 w 1000125"/>
                    <a:gd name="connsiteY5" fmla="*/ 164783 h 1790700"/>
                    <a:gd name="connsiteX6" fmla="*/ 762953 w 1000125"/>
                    <a:gd name="connsiteY6" fmla="*/ 19050 h 1790700"/>
                    <a:gd name="connsiteX7" fmla="*/ 728663 w 1000125"/>
                    <a:gd name="connsiteY7" fmla="*/ 0 h 1790700"/>
                    <a:gd name="connsiteX8" fmla="*/ 269558 w 1000125"/>
                    <a:gd name="connsiteY8" fmla="*/ 0 h 1790700"/>
                    <a:gd name="connsiteX9" fmla="*/ 242888 w 1000125"/>
                    <a:gd name="connsiteY9" fmla="*/ 15240 h 1790700"/>
                    <a:gd name="connsiteX10" fmla="*/ 204788 w 1000125"/>
                    <a:gd name="connsiteY10" fmla="*/ 81915 h 1790700"/>
                    <a:gd name="connsiteX11" fmla="*/ 14288 w 1000125"/>
                    <a:gd name="connsiteY11" fmla="*/ 418148 h 1790700"/>
                    <a:gd name="connsiteX12" fmla="*/ 0 w 1000125"/>
                    <a:gd name="connsiteY12" fmla="*/ 467678 h 1790700"/>
                    <a:gd name="connsiteX13" fmla="*/ 0 w 1000125"/>
                    <a:gd name="connsiteY13" fmla="*/ 878205 h 1790700"/>
                    <a:gd name="connsiteX14" fmla="*/ 0 w 1000125"/>
                    <a:gd name="connsiteY14" fmla="*/ 1763078 h 1790700"/>
                    <a:gd name="connsiteX15" fmla="*/ 36195 w 1000125"/>
                    <a:gd name="connsiteY15" fmla="*/ 1799273 h 1790700"/>
                    <a:gd name="connsiteX16" fmla="*/ 968693 w 1000125"/>
                    <a:gd name="connsiteY16" fmla="*/ 1799273 h 1790700"/>
                    <a:gd name="connsiteX17" fmla="*/ 976313 w 1000125"/>
                    <a:gd name="connsiteY17" fmla="*/ 1799273 h 1790700"/>
                    <a:gd name="connsiteX18" fmla="*/ 1001078 w 1000125"/>
                    <a:gd name="connsiteY18" fmla="*/ 1776413 h 1790700"/>
                    <a:gd name="connsiteX19" fmla="*/ 1001078 w 1000125"/>
                    <a:gd name="connsiteY19" fmla="*/ 1755458 h 1790700"/>
                    <a:gd name="connsiteX20" fmla="*/ 1002983 w 1000125"/>
                    <a:gd name="connsiteY20" fmla="*/ 1112520 h 1790700"/>
                    <a:gd name="connsiteX21" fmla="*/ 502920 w 1000125"/>
                    <a:gd name="connsiteY21" fmla="*/ 441960 h 1790700"/>
                    <a:gd name="connsiteX22" fmla="*/ 376238 w 1000125"/>
                    <a:gd name="connsiteY22" fmla="*/ 316230 h 1790700"/>
                    <a:gd name="connsiteX23" fmla="*/ 503873 w 1000125"/>
                    <a:gd name="connsiteY23" fmla="*/ 189548 h 1790700"/>
                    <a:gd name="connsiteX24" fmla="*/ 627698 w 1000125"/>
                    <a:gd name="connsiteY24" fmla="*/ 316230 h 1790700"/>
                    <a:gd name="connsiteX25" fmla="*/ 502920 w 1000125"/>
                    <a:gd name="connsiteY25" fmla="*/ 441960 h 179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00125" h="1790700">
                      <a:moveTo>
                        <a:pt x="1002983" y="1112520"/>
                      </a:moveTo>
                      <a:cubicBezTo>
                        <a:pt x="1002983" y="1112520"/>
                        <a:pt x="1002983" y="1112520"/>
                        <a:pt x="1002983" y="1112520"/>
                      </a:cubicBezTo>
                      <a:cubicBezTo>
                        <a:pt x="1002983" y="894398"/>
                        <a:pt x="1002983" y="676275"/>
                        <a:pt x="1002983" y="457200"/>
                      </a:cubicBezTo>
                      <a:cubicBezTo>
                        <a:pt x="1002983" y="447675"/>
                        <a:pt x="1001078" y="438150"/>
                        <a:pt x="996315" y="429578"/>
                      </a:cubicBezTo>
                      <a:cubicBezTo>
                        <a:pt x="973455" y="389573"/>
                        <a:pt x="950595" y="349568"/>
                        <a:pt x="927735" y="309563"/>
                      </a:cubicBezTo>
                      <a:cubicBezTo>
                        <a:pt x="900113" y="260985"/>
                        <a:pt x="872490" y="213360"/>
                        <a:pt x="844868" y="164783"/>
                      </a:cubicBezTo>
                      <a:cubicBezTo>
                        <a:pt x="817245" y="116205"/>
                        <a:pt x="789623" y="68580"/>
                        <a:pt x="762953" y="19050"/>
                      </a:cubicBezTo>
                      <a:cubicBezTo>
                        <a:pt x="755333" y="4763"/>
                        <a:pt x="743903" y="0"/>
                        <a:pt x="728663" y="0"/>
                      </a:cubicBezTo>
                      <a:cubicBezTo>
                        <a:pt x="575310" y="0"/>
                        <a:pt x="421958" y="0"/>
                        <a:pt x="269558" y="0"/>
                      </a:cubicBezTo>
                      <a:cubicBezTo>
                        <a:pt x="257175" y="0"/>
                        <a:pt x="248603" y="4763"/>
                        <a:pt x="242888" y="15240"/>
                      </a:cubicBezTo>
                      <a:cubicBezTo>
                        <a:pt x="230505" y="37148"/>
                        <a:pt x="218123" y="60008"/>
                        <a:pt x="204788" y="81915"/>
                      </a:cubicBezTo>
                      <a:cubicBezTo>
                        <a:pt x="140970" y="194310"/>
                        <a:pt x="78105" y="306705"/>
                        <a:pt x="14288" y="418148"/>
                      </a:cubicBezTo>
                      <a:cubicBezTo>
                        <a:pt x="5715" y="433388"/>
                        <a:pt x="0" y="448628"/>
                        <a:pt x="0" y="467678"/>
                      </a:cubicBezTo>
                      <a:cubicBezTo>
                        <a:pt x="952" y="604838"/>
                        <a:pt x="0" y="741045"/>
                        <a:pt x="0" y="878205"/>
                      </a:cubicBezTo>
                      <a:cubicBezTo>
                        <a:pt x="0" y="1173480"/>
                        <a:pt x="0" y="1467803"/>
                        <a:pt x="0" y="1763078"/>
                      </a:cubicBezTo>
                      <a:cubicBezTo>
                        <a:pt x="0" y="1791653"/>
                        <a:pt x="7620" y="1799273"/>
                        <a:pt x="36195" y="1799273"/>
                      </a:cubicBezTo>
                      <a:cubicBezTo>
                        <a:pt x="346710" y="1799273"/>
                        <a:pt x="658178" y="1799273"/>
                        <a:pt x="968693" y="1799273"/>
                      </a:cubicBezTo>
                      <a:cubicBezTo>
                        <a:pt x="971550" y="1799273"/>
                        <a:pt x="974408" y="1799273"/>
                        <a:pt x="976313" y="1799273"/>
                      </a:cubicBezTo>
                      <a:cubicBezTo>
                        <a:pt x="990600" y="1798320"/>
                        <a:pt x="1000125" y="1790700"/>
                        <a:pt x="1001078" y="1776413"/>
                      </a:cubicBezTo>
                      <a:cubicBezTo>
                        <a:pt x="1002030" y="1769745"/>
                        <a:pt x="1001078" y="1763078"/>
                        <a:pt x="1001078" y="1755458"/>
                      </a:cubicBezTo>
                      <a:cubicBezTo>
                        <a:pt x="1002983" y="1541145"/>
                        <a:pt x="1002983" y="1326833"/>
                        <a:pt x="1002983" y="1112520"/>
                      </a:cubicBezTo>
                      <a:close/>
                      <a:moveTo>
                        <a:pt x="502920" y="441960"/>
                      </a:moveTo>
                      <a:cubicBezTo>
                        <a:pt x="426720" y="441008"/>
                        <a:pt x="376238" y="385763"/>
                        <a:pt x="376238" y="316230"/>
                      </a:cubicBezTo>
                      <a:cubicBezTo>
                        <a:pt x="376238" y="240030"/>
                        <a:pt x="428625" y="188595"/>
                        <a:pt x="503873" y="189548"/>
                      </a:cubicBezTo>
                      <a:cubicBezTo>
                        <a:pt x="578168" y="190500"/>
                        <a:pt x="627698" y="240030"/>
                        <a:pt x="627698" y="316230"/>
                      </a:cubicBezTo>
                      <a:cubicBezTo>
                        <a:pt x="628650" y="390525"/>
                        <a:pt x="575310" y="439103"/>
                        <a:pt x="502920" y="44196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8">
                <a:extLst>
                  <a:ext uri="{FF2B5EF4-FFF2-40B4-BE49-F238E27FC236}">
                    <a16:creationId xmlns:a16="http://schemas.microsoft.com/office/drawing/2014/main" id="{BC7A7E8F-264B-4172-8452-E8A8C7416E79}"/>
                  </a:ext>
                </a:extLst>
              </p:cNvPr>
              <p:cNvGrpSpPr/>
              <p:nvPr/>
            </p:nvGrpSpPr>
            <p:grpSpPr>
              <a:xfrm rot="7230518">
                <a:off x="1917120" y="986747"/>
                <a:ext cx="1128828" cy="843480"/>
                <a:chOff x="1940832" y="1860306"/>
                <a:chExt cx="430889" cy="321968"/>
              </a:xfrm>
            </p:grpSpPr>
            <p:sp>
              <p:nvSpPr>
                <p:cNvPr id="19" name="Freeform: Shape 19">
                  <a:extLst>
                    <a:ext uri="{FF2B5EF4-FFF2-40B4-BE49-F238E27FC236}">
                      <a16:creationId xmlns:a16="http://schemas.microsoft.com/office/drawing/2014/main" id="{B82F2131-B941-4853-A4A7-F9B2120F3D1E}"/>
                    </a:ext>
                  </a:extLst>
                </p:cNvPr>
                <p:cNvSpPr/>
                <p:nvPr/>
              </p:nvSpPr>
              <p:spPr>
                <a:xfrm rot="14400000">
                  <a:off x="2252789" y="1791796"/>
                  <a:ext cx="28331" cy="165352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20">
                  <a:extLst>
                    <a:ext uri="{FF2B5EF4-FFF2-40B4-BE49-F238E27FC236}">
                      <a16:creationId xmlns:a16="http://schemas.microsoft.com/office/drawing/2014/main" id="{E64E867F-54C6-456C-BA9D-0B2967A15E6C}"/>
                    </a:ext>
                  </a:extLst>
                </p:cNvPr>
                <p:cNvSpPr/>
                <p:nvPr/>
              </p:nvSpPr>
              <p:spPr>
                <a:xfrm rot="13577649">
                  <a:off x="2275911" y="1840053"/>
                  <a:ext cx="28331" cy="163289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1">
                  <a:extLst>
                    <a:ext uri="{FF2B5EF4-FFF2-40B4-BE49-F238E27FC236}">
                      <a16:creationId xmlns:a16="http://schemas.microsoft.com/office/drawing/2014/main" id="{2D33A49B-6360-40D8-9F12-A13D41B67EC2}"/>
                    </a:ext>
                  </a:extLst>
                </p:cNvPr>
                <p:cNvSpPr/>
                <p:nvPr/>
              </p:nvSpPr>
              <p:spPr>
                <a:xfrm rot="14400000">
                  <a:off x="2009775" y="1918360"/>
                  <a:ext cx="188873" cy="326760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8668"/>
                    <a:gd name="connsiteY0" fmla="*/ 457200 h 457200"/>
                    <a:gd name="connsiteX1" fmla="*/ 87923 w 88668"/>
                    <a:gd name="connsiteY1" fmla="*/ 0 h 457200"/>
                    <a:gd name="connsiteX2" fmla="*/ 87923 w 88668"/>
                    <a:gd name="connsiteY2" fmla="*/ 0 h 457200"/>
                    <a:gd name="connsiteX0" fmla="*/ 0 w 88591"/>
                    <a:gd name="connsiteY0" fmla="*/ 457200 h 457200"/>
                    <a:gd name="connsiteX1" fmla="*/ 87923 w 88591"/>
                    <a:gd name="connsiteY1" fmla="*/ 0 h 457200"/>
                    <a:gd name="connsiteX2" fmla="*/ 87923 w 88591"/>
                    <a:gd name="connsiteY2" fmla="*/ 0 h 457200"/>
                    <a:gd name="connsiteX0" fmla="*/ 0 w 104212"/>
                    <a:gd name="connsiteY0" fmla="*/ 457200 h 457200"/>
                    <a:gd name="connsiteX1" fmla="*/ 87923 w 104212"/>
                    <a:gd name="connsiteY1" fmla="*/ 0 h 457200"/>
                    <a:gd name="connsiteX2" fmla="*/ 87923 w 104212"/>
                    <a:gd name="connsiteY2" fmla="*/ 0 h 457200"/>
                    <a:gd name="connsiteX0" fmla="*/ 0 w 89660"/>
                    <a:gd name="connsiteY0" fmla="*/ 503909 h 503909"/>
                    <a:gd name="connsiteX1" fmla="*/ 87923 w 89660"/>
                    <a:gd name="connsiteY1" fmla="*/ 46709 h 503909"/>
                    <a:gd name="connsiteX2" fmla="*/ 55890 w 89660"/>
                    <a:gd name="connsiteY2" fmla="*/ 5890 h 503909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67538"/>
                    <a:gd name="connsiteY0" fmla="*/ 482469 h 482469"/>
                    <a:gd name="connsiteX1" fmla="*/ 67538 w 67538"/>
                    <a:gd name="connsiteY1" fmla="*/ 0 h 482469"/>
                    <a:gd name="connsiteX0" fmla="*/ 0 w 88163"/>
                    <a:gd name="connsiteY0" fmla="*/ 482469 h 482469"/>
                    <a:gd name="connsiteX1" fmla="*/ 67538 w 88163"/>
                    <a:gd name="connsiteY1" fmla="*/ 0 h 482469"/>
                    <a:gd name="connsiteX0" fmla="*/ 0 w 87198"/>
                    <a:gd name="connsiteY0" fmla="*/ 482469 h 482469"/>
                    <a:gd name="connsiteX1" fmla="*/ 67538 w 87198"/>
                    <a:gd name="connsiteY1" fmla="*/ 0 h 482469"/>
                    <a:gd name="connsiteX0" fmla="*/ 585890 w 586086"/>
                    <a:gd name="connsiteY0" fmla="*/ 676892 h 676892"/>
                    <a:gd name="connsiteX1" fmla="*/ 0 w 586086"/>
                    <a:gd name="connsiteY1" fmla="*/ 0 h 676892"/>
                    <a:gd name="connsiteX0" fmla="*/ 585890 w 586160"/>
                    <a:gd name="connsiteY0" fmla="*/ 676892 h 676892"/>
                    <a:gd name="connsiteX1" fmla="*/ 0 w 586160"/>
                    <a:gd name="connsiteY1" fmla="*/ 0 h 67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6160" h="676892">
                      <a:moveTo>
                        <a:pt x="585890" y="676892"/>
                      </a:moveTo>
                      <a:cubicBezTo>
                        <a:pt x="597725" y="419528"/>
                        <a:pt x="221894" y="60950"/>
                        <a:pt x="0" y="0"/>
                      </a:cubicBezTo>
                    </a:path>
                  </a:pathLst>
                </a:custGeom>
                <a:noFill/>
                <a:ln w="349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2">
                  <a:extLst>
                    <a:ext uri="{FF2B5EF4-FFF2-40B4-BE49-F238E27FC236}">
                      <a16:creationId xmlns:a16="http://schemas.microsoft.com/office/drawing/2014/main" id="{867C1854-4807-4713-B5B0-63BD82A97A6D}"/>
                    </a:ext>
                  </a:extLst>
                </p:cNvPr>
                <p:cNvSpPr/>
                <p:nvPr/>
              </p:nvSpPr>
              <p:spPr>
                <a:xfrm rot="13577649">
                  <a:off x="2079689" y="1959016"/>
                  <a:ext cx="162221" cy="284295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106562"/>
                    <a:gd name="connsiteY0" fmla="*/ 457200 h 457200"/>
                    <a:gd name="connsiteX1" fmla="*/ 106562 w 106562"/>
                    <a:gd name="connsiteY1" fmla="*/ 202828 h 457200"/>
                    <a:gd name="connsiteX2" fmla="*/ 87923 w 106562"/>
                    <a:gd name="connsiteY2" fmla="*/ 0 h 457200"/>
                    <a:gd name="connsiteX3" fmla="*/ 87923 w 106562"/>
                    <a:gd name="connsiteY3" fmla="*/ 0 h 457200"/>
                    <a:gd name="connsiteX0" fmla="*/ 0 w 117378"/>
                    <a:gd name="connsiteY0" fmla="*/ 457200 h 457200"/>
                    <a:gd name="connsiteX1" fmla="*/ 106562 w 117378"/>
                    <a:gd name="connsiteY1" fmla="*/ 202828 h 457200"/>
                    <a:gd name="connsiteX2" fmla="*/ 87923 w 117378"/>
                    <a:gd name="connsiteY2" fmla="*/ 0 h 457200"/>
                    <a:gd name="connsiteX3" fmla="*/ 87923 w 117378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103296"/>
                    <a:gd name="connsiteY0" fmla="*/ 457200 h 457200"/>
                    <a:gd name="connsiteX1" fmla="*/ 87923 w 103296"/>
                    <a:gd name="connsiteY1" fmla="*/ 0 h 457200"/>
                    <a:gd name="connsiteX0" fmla="*/ 0 w 103740"/>
                    <a:gd name="connsiteY0" fmla="*/ 457200 h 457200"/>
                    <a:gd name="connsiteX1" fmla="*/ 87923 w 103740"/>
                    <a:gd name="connsiteY1" fmla="*/ 0 h 457200"/>
                    <a:gd name="connsiteX0" fmla="*/ 501712 w 503450"/>
                    <a:gd name="connsiteY0" fmla="*/ 588924 h 588924"/>
                    <a:gd name="connsiteX1" fmla="*/ -1 w 503450"/>
                    <a:gd name="connsiteY1" fmla="*/ 0 h 588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3450" h="588924">
                      <a:moveTo>
                        <a:pt x="501712" y="588924"/>
                      </a:moveTo>
                      <a:cubicBezTo>
                        <a:pt x="535847" y="341273"/>
                        <a:pt x="56464" y="188371"/>
                        <a:pt x="-1" y="0"/>
                      </a:cubicBezTo>
                    </a:path>
                  </a:pathLst>
                </a:custGeom>
                <a:noFill/>
                <a:ln w="349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EAC86978-5CF6-43B0-968E-739B35E48E09}"/>
                </a:ext>
              </a:extLst>
            </p:cNvPr>
            <p:cNvSpPr/>
            <p:nvPr/>
          </p:nvSpPr>
          <p:spPr>
            <a:xfrm>
              <a:off x="1806221" y="5210993"/>
              <a:ext cx="1518004" cy="505623"/>
            </a:xfrm>
            <a:custGeom>
              <a:avLst/>
              <a:gdLst>
                <a:gd name="connsiteX0" fmla="*/ 0 w 1675139"/>
                <a:gd name="connsiteY0" fmla="*/ 0 h 572489"/>
                <a:gd name="connsiteX1" fmla="*/ 1675139 w 1675139"/>
                <a:gd name="connsiteY1" fmla="*/ 0 h 572489"/>
                <a:gd name="connsiteX2" fmla="*/ 1673659 w 1675139"/>
                <a:gd name="connsiteY2" fmla="*/ 499237 h 572489"/>
                <a:gd name="connsiteX3" fmla="*/ 1673659 w 1675139"/>
                <a:gd name="connsiteY3" fmla="*/ 534270 h 572489"/>
                <a:gd name="connsiteX4" fmla="*/ 1632256 w 1675139"/>
                <a:gd name="connsiteY4" fmla="*/ 572489 h 572489"/>
                <a:gd name="connsiteX5" fmla="*/ 1619516 w 1675139"/>
                <a:gd name="connsiteY5" fmla="*/ 572489 h 572489"/>
                <a:gd name="connsiteX6" fmla="*/ 60513 w 1675139"/>
                <a:gd name="connsiteY6" fmla="*/ 572489 h 572489"/>
                <a:gd name="connsiteX7" fmla="*/ 0 w 1675139"/>
                <a:gd name="connsiteY7" fmla="*/ 511976 h 57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5139" h="572489">
                  <a:moveTo>
                    <a:pt x="0" y="0"/>
                  </a:moveTo>
                  <a:lnTo>
                    <a:pt x="1675139" y="0"/>
                  </a:lnTo>
                  <a:lnTo>
                    <a:pt x="1673659" y="499237"/>
                  </a:lnTo>
                  <a:cubicBezTo>
                    <a:pt x="1673659" y="511976"/>
                    <a:pt x="1675251" y="523122"/>
                    <a:pt x="1673659" y="534270"/>
                  </a:cubicBezTo>
                  <a:cubicBezTo>
                    <a:pt x="1672066" y="558156"/>
                    <a:pt x="1656142" y="570896"/>
                    <a:pt x="1632256" y="572489"/>
                  </a:cubicBezTo>
                  <a:cubicBezTo>
                    <a:pt x="1629071" y="572489"/>
                    <a:pt x="1624293" y="572489"/>
                    <a:pt x="1619516" y="572489"/>
                  </a:cubicBezTo>
                  <a:cubicBezTo>
                    <a:pt x="1100380" y="572489"/>
                    <a:pt x="579650" y="572489"/>
                    <a:pt x="60513" y="572489"/>
                  </a:cubicBezTo>
                  <a:cubicBezTo>
                    <a:pt x="12740" y="572489"/>
                    <a:pt x="0" y="559749"/>
                    <a:pt x="0" y="51197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92C3840-1FB3-448F-9917-9EEBBB4780C1}"/>
              </a:ext>
            </a:extLst>
          </p:cNvPr>
          <p:cNvSpPr txBox="1"/>
          <p:nvPr/>
        </p:nvSpPr>
        <p:spPr>
          <a:xfrm>
            <a:off x="1394937" y="4174262"/>
            <a:ext cx="13127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FCA48D21-5835-4119-814B-EC8F1AE63887}"/>
              </a:ext>
            </a:extLst>
          </p:cNvPr>
          <p:cNvGrpSpPr/>
          <p:nvPr/>
        </p:nvGrpSpPr>
        <p:grpSpPr>
          <a:xfrm>
            <a:off x="6668208" y="1538436"/>
            <a:ext cx="1442626" cy="3171825"/>
            <a:chOff x="1733230" y="2133600"/>
            <a:chExt cx="1663569" cy="3657600"/>
          </a:xfrm>
        </p:grpSpPr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7947B68B-87F6-44E0-BD67-641061537C70}"/>
                </a:ext>
              </a:extLst>
            </p:cNvPr>
            <p:cNvGrpSpPr/>
            <p:nvPr/>
          </p:nvGrpSpPr>
          <p:grpSpPr>
            <a:xfrm>
              <a:off x="1733230" y="2133600"/>
              <a:ext cx="1663569" cy="3657600"/>
              <a:chOff x="1657030" y="844073"/>
              <a:chExt cx="1767613" cy="3886355"/>
            </a:xfrm>
          </p:grpSpPr>
          <p:grpSp>
            <p:nvGrpSpPr>
              <p:cNvPr id="29" name="Group 31">
                <a:extLst>
                  <a:ext uri="{FF2B5EF4-FFF2-40B4-BE49-F238E27FC236}">
                    <a16:creationId xmlns:a16="http://schemas.microsoft.com/office/drawing/2014/main" id="{0FF555AC-D346-4ABC-AE59-0BA1F78B827D}"/>
                  </a:ext>
                </a:extLst>
              </p:cNvPr>
              <p:cNvGrpSpPr/>
              <p:nvPr/>
            </p:nvGrpSpPr>
            <p:grpSpPr>
              <a:xfrm>
                <a:off x="1657030" y="1625161"/>
                <a:ext cx="1767613" cy="3105267"/>
                <a:chOff x="2295207" y="1156935"/>
                <a:chExt cx="4496123" cy="7898590"/>
              </a:xfrm>
            </p:grpSpPr>
            <p:sp>
              <p:nvSpPr>
                <p:cNvPr id="35" name="Freeform: Shape 37">
                  <a:extLst>
                    <a:ext uri="{FF2B5EF4-FFF2-40B4-BE49-F238E27FC236}">
                      <a16:creationId xmlns:a16="http://schemas.microsoft.com/office/drawing/2014/main" id="{8EC3B803-AB9D-4639-94B1-D71461F5D198}"/>
                    </a:ext>
                  </a:extLst>
                </p:cNvPr>
                <p:cNvSpPr/>
                <p:nvPr/>
              </p:nvSpPr>
              <p:spPr>
                <a:xfrm>
                  <a:off x="2295207" y="1156935"/>
                  <a:ext cx="4496123" cy="7898590"/>
                </a:xfrm>
                <a:custGeom>
                  <a:avLst/>
                  <a:gdLst>
                    <a:gd name="connsiteX0" fmla="*/ 1061085 w 1057275"/>
                    <a:gd name="connsiteY0" fmla="*/ 480060 h 1857375"/>
                    <a:gd name="connsiteX1" fmla="*/ 1052513 w 1057275"/>
                    <a:gd name="connsiteY1" fmla="*/ 448628 h 1857375"/>
                    <a:gd name="connsiteX2" fmla="*/ 1025843 w 1057275"/>
                    <a:gd name="connsiteY2" fmla="*/ 401003 h 1857375"/>
                    <a:gd name="connsiteX3" fmla="*/ 816293 w 1057275"/>
                    <a:gd name="connsiteY3" fmla="*/ 30480 h 1857375"/>
                    <a:gd name="connsiteX4" fmla="*/ 763905 w 1057275"/>
                    <a:gd name="connsiteY4" fmla="*/ 953 h 1857375"/>
                    <a:gd name="connsiteX5" fmla="*/ 299085 w 1057275"/>
                    <a:gd name="connsiteY5" fmla="*/ 0 h 1857375"/>
                    <a:gd name="connsiteX6" fmla="*/ 245745 w 1057275"/>
                    <a:gd name="connsiteY6" fmla="*/ 31433 h 1857375"/>
                    <a:gd name="connsiteX7" fmla="*/ 198120 w 1057275"/>
                    <a:gd name="connsiteY7" fmla="*/ 115253 h 1857375"/>
                    <a:gd name="connsiteX8" fmla="*/ 18098 w 1057275"/>
                    <a:gd name="connsiteY8" fmla="*/ 432435 h 1857375"/>
                    <a:gd name="connsiteX9" fmla="*/ 0 w 1057275"/>
                    <a:gd name="connsiteY9" fmla="*/ 500063 h 1857375"/>
                    <a:gd name="connsiteX10" fmla="*/ 0 w 1057275"/>
                    <a:gd name="connsiteY10" fmla="*/ 1796415 h 1857375"/>
                    <a:gd name="connsiteX11" fmla="*/ 953 w 1057275"/>
                    <a:gd name="connsiteY11" fmla="*/ 1812608 h 1857375"/>
                    <a:gd name="connsiteX12" fmla="*/ 45720 w 1057275"/>
                    <a:gd name="connsiteY12" fmla="*/ 1858328 h 1857375"/>
                    <a:gd name="connsiteX13" fmla="*/ 1008698 w 1057275"/>
                    <a:gd name="connsiteY13" fmla="*/ 1858328 h 1857375"/>
                    <a:gd name="connsiteX14" fmla="*/ 1020128 w 1057275"/>
                    <a:gd name="connsiteY14" fmla="*/ 1857375 h 1857375"/>
                    <a:gd name="connsiteX15" fmla="*/ 1060133 w 1057275"/>
                    <a:gd name="connsiteY15" fmla="*/ 1800225 h 1857375"/>
                    <a:gd name="connsiteX16" fmla="*/ 1060133 w 1057275"/>
                    <a:gd name="connsiteY16" fmla="*/ 1141095 h 1857375"/>
                    <a:gd name="connsiteX17" fmla="*/ 1061085 w 1057275"/>
                    <a:gd name="connsiteY17" fmla="*/ 480060 h 1857375"/>
                    <a:gd name="connsiteX18" fmla="*/ 530543 w 1057275"/>
                    <a:gd name="connsiteY18" fmla="*/ 440055 h 1857375"/>
                    <a:gd name="connsiteX19" fmla="*/ 434340 w 1057275"/>
                    <a:gd name="connsiteY19" fmla="*/ 343853 h 1857375"/>
                    <a:gd name="connsiteX20" fmla="*/ 531495 w 1057275"/>
                    <a:gd name="connsiteY20" fmla="*/ 246698 h 1857375"/>
                    <a:gd name="connsiteX21" fmla="*/ 627698 w 1057275"/>
                    <a:gd name="connsiteY21" fmla="*/ 342900 h 1857375"/>
                    <a:gd name="connsiteX22" fmla="*/ 530543 w 1057275"/>
                    <a:gd name="connsiteY22" fmla="*/ 440055 h 185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57275" h="1857375">
                      <a:moveTo>
                        <a:pt x="1061085" y="480060"/>
                      </a:moveTo>
                      <a:cubicBezTo>
                        <a:pt x="1061085" y="468630"/>
                        <a:pt x="1058228" y="458153"/>
                        <a:pt x="1052513" y="448628"/>
                      </a:cubicBezTo>
                      <a:cubicBezTo>
                        <a:pt x="1042988" y="432435"/>
                        <a:pt x="1034415" y="417195"/>
                        <a:pt x="1025843" y="401003"/>
                      </a:cubicBezTo>
                      <a:cubicBezTo>
                        <a:pt x="956310" y="277178"/>
                        <a:pt x="885825" y="154305"/>
                        <a:pt x="816293" y="30480"/>
                      </a:cubicBezTo>
                      <a:cubicBezTo>
                        <a:pt x="804863" y="9525"/>
                        <a:pt x="787718" y="0"/>
                        <a:pt x="763905" y="953"/>
                      </a:cubicBezTo>
                      <a:cubicBezTo>
                        <a:pt x="608648" y="0"/>
                        <a:pt x="454343" y="0"/>
                        <a:pt x="299085" y="0"/>
                      </a:cubicBezTo>
                      <a:cubicBezTo>
                        <a:pt x="274320" y="0"/>
                        <a:pt x="257175" y="9525"/>
                        <a:pt x="245745" y="31433"/>
                      </a:cubicBezTo>
                      <a:cubicBezTo>
                        <a:pt x="230505" y="60008"/>
                        <a:pt x="213360" y="87630"/>
                        <a:pt x="198120" y="115253"/>
                      </a:cubicBezTo>
                      <a:cubicBezTo>
                        <a:pt x="137160" y="220980"/>
                        <a:pt x="78105" y="326708"/>
                        <a:pt x="18098" y="432435"/>
                      </a:cubicBezTo>
                      <a:cubicBezTo>
                        <a:pt x="5715" y="453390"/>
                        <a:pt x="0" y="475298"/>
                        <a:pt x="0" y="500063"/>
                      </a:cubicBezTo>
                      <a:cubicBezTo>
                        <a:pt x="0" y="932498"/>
                        <a:pt x="0" y="1363980"/>
                        <a:pt x="0" y="1796415"/>
                      </a:cubicBezTo>
                      <a:cubicBezTo>
                        <a:pt x="0" y="1802130"/>
                        <a:pt x="0" y="1806893"/>
                        <a:pt x="953" y="1812608"/>
                      </a:cubicBezTo>
                      <a:cubicBezTo>
                        <a:pt x="3810" y="1835468"/>
                        <a:pt x="25718" y="1858328"/>
                        <a:pt x="45720" y="1858328"/>
                      </a:cubicBezTo>
                      <a:cubicBezTo>
                        <a:pt x="366713" y="1858328"/>
                        <a:pt x="687705" y="1858328"/>
                        <a:pt x="1008698" y="1858328"/>
                      </a:cubicBezTo>
                      <a:cubicBezTo>
                        <a:pt x="1012508" y="1858328"/>
                        <a:pt x="1016318" y="1858328"/>
                        <a:pt x="1020128" y="1857375"/>
                      </a:cubicBezTo>
                      <a:cubicBezTo>
                        <a:pt x="1047750" y="1847850"/>
                        <a:pt x="1060133" y="1830705"/>
                        <a:pt x="1060133" y="1800225"/>
                      </a:cubicBezTo>
                      <a:cubicBezTo>
                        <a:pt x="1060133" y="1580198"/>
                        <a:pt x="1060133" y="1360170"/>
                        <a:pt x="1060133" y="1141095"/>
                      </a:cubicBezTo>
                      <a:cubicBezTo>
                        <a:pt x="1061085" y="920115"/>
                        <a:pt x="1060133" y="700088"/>
                        <a:pt x="1061085" y="480060"/>
                      </a:cubicBezTo>
                      <a:close/>
                      <a:moveTo>
                        <a:pt x="530543" y="440055"/>
                      </a:moveTo>
                      <a:cubicBezTo>
                        <a:pt x="477203" y="440055"/>
                        <a:pt x="434340" y="397193"/>
                        <a:pt x="434340" y="343853"/>
                      </a:cubicBezTo>
                      <a:cubicBezTo>
                        <a:pt x="434340" y="290513"/>
                        <a:pt x="478155" y="246698"/>
                        <a:pt x="531495" y="246698"/>
                      </a:cubicBezTo>
                      <a:cubicBezTo>
                        <a:pt x="583883" y="247650"/>
                        <a:pt x="627698" y="291465"/>
                        <a:pt x="627698" y="342900"/>
                      </a:cubicBezTo>
                      <a:cubicBezTo>
                        <a:pt x="627698" y="397193"/>
                        <a:pt x="584835" y="440055"/>
                        <a:pt x="530543" y="440055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8">
                  <a:extLst>
                    <a:ext uri="{FF2B5EF4-FFF2-40B4-BE49-F238E27FC236}">
                      <a16:creationId xmlns:a16="http://schemas.microsoft.com/office/drawing/2014/main" id="{3AC72137-607B-4298-A7C8-179CA3CF6EBF}"/>
                    </a:ext>
                  </a:extLst>
                </p:cNvPr>
                <p:cNvSpPr/>
                <p:nvPr/>
              </p:nvSpPr>
              <p:spPr>
                <a:xfrm>
                  <a:off x="2416723" y="1278451"/>
                  <a:ext cx="4253088" cy="7615051"/>
                </a:xfrm>
                <a:custGeom>
                  <a:avLst/>
                  <a:gdLst>
                    <a:gd name="connsiteX0" fmla="*/ 1002983 w 1000125"/>
                    <a:gd name="connsiteY0" fmla="*/ 1112520 h 1790700"/>
                    <a:gd name="connsiteX1" fmla="*/ 1002983 w 1000125"/>
                    <a:gd name="connsiteY1" fmla="*/ 1112520 h 1790700"/>
                    <a:gd name="connsiteX2" fmla="*/ 1002983 w 1000125"/>
                    <a:gd name="connsiteY2" fmla="*/ 457200 h 1790700"/>
                    <a:gd name="connsiteX3" fmla="*/ 996315 w 1000125"/>
                    <a:gd name="connsiteY3" fmla="*/ 429578 h 1790700"/>
                    <a:gd name="connsiteX4" fmla="*/ 927735 w 1000125"/>
                    <a:gd name="connsiteY4" fmla="*/ 309563 h 1790700"/>
                    <a:gd name="connsiteX5" fmla="*/ 844868 w 1000125"/>
                    <a:gd name="connsiteY5" fmla="*/ 164783 h 1790700"/>
                    <a:gd name="connsiteX6" fmla="*/ 762953 w 1000125"/>
                    <a:gd name="connsiteY6" fmla="*/ 19050 h 1790700"/>
                    <a:gd name="connsiteX7" fmla="*/ 728663 w 1000125"/>
                    <a:gd name="connsiteY7" fmla="*/ 0 h 1790700"/>
                    <a:gd name="connsiteX8" fmla="*/ 269558 w 1000125"/>
                    <a:gd name="connsiteY8" fmla="*/ 0 h 1790700"/>
                    <a:gd name="connsiteX9" fmla="*/ 242888 w 1000125"/>
                    <a:gd name="connsiteY9" fmla="*/ 15240 h 1790700"/>
                    <a:gd name="connsiteX10" fmla="*/ 204788 w 1000125"/>
                    <a:gd name="connsiteY10" fmla="*/ 81915 h 1790700"/>
                    <a:gd name="connsiteX11" fmla="*/ 14288 w 1000125"/>
                    <a:gd name="connsiteY11" fmla="*/ 418148 h 1790700"/>
                    <a:gd name="connsiteX12" fmla="*/ 0 w 1000125"/>
                    <a:gd name="connsiteY12" fmla="*/ 467678 h 1790700"/>
                    <a:gd name="connsiteX13" fmla="*/ 0 w 1000125"/>
                    <a:gd name="connsiteY13" fmla="*/ 878205 h 1790700"/>
                    <a:gd name="connsiteX14" fmla="*/ 0 w 1000125"/>
                    <a:gd name="connsiteY14" fmla="*/ 1763078 h 1790700"/>
                    <a:gd name="connsiteX15" fmla="*/ 36195 w 1000125"/>
                    <a:gd name="connsiteY15" fmla="*/ 1799273 h 1790700"/>
                    <a:gd name="connsiteX16" fmla="*/ 968693 w 1000125"/>
                    <a:gd name="connsiteY16" fmla="*/ 1799273 h 1790700"/>
                    <a:gd name="connsiteX17" fmla="*/ 976313 w 1000125"/>
                    <a:gd name="connsiteY17" fmla="*/ 1799273 h 1790700"/>
                    <a:gd name="connsiteX18" fmla="*/ 1001078 w 1000125"/>
                    <a:gd name="connsiteY18" fmla="*/ 1776413 h 1790700"/>
                    <a:gd name="connsiteX19" fmla="*/ 1001078 w 1000125"/>
                    <a:gd name="connsiteY19" fmla="*/ 1755458 h 1790700"/>
                    <a:gd name="connsiteX20" fmla="*/ 1002983 w 1000125"/>
                    <a:gd name="connsiteY20" fmla="*/ 1112520 h 1790700"/>
                    <a:gd name="connsiteX21" fmla="*/ 502920 w 1000125"/>
                    <a:gd name="connsiteY21" fmla="*/ 441960 h 1790700"/>
                    <a:gd name="connsiteX22" fmla="*/ 376238 w 1000125"/>
                    <a:gd name="connsiteY22" fmla="*/ 316230 h 1790700"/>
                    <a:gd name="connsiteX23" fmla="*/ 503873 w 1000125"/>
                    <a:gd name="connsiteY23" fmla="*/ 189548 h 1790700"/>
                    <a:gd name="connsiteX24" fmla="*/ 627698 w 1000125"/>
                    <a:gd name="connsiteY24" fmla="*/ 316230 h 1790700"/>
                    <a:gd name="connsiteX25" fmla="*/ 502920 w 1000125"/>
                    <a:gd name="connsiteY25" fmla="*/ 441960 h 179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00125" h="1790700">
                      <a:moveTo>
                        <a:pt x="1002983" y="1112520"/>
                      </a:moveTo>
                      <a:cubicBezTo>
                        <a:pt x="1002983" y="1112520"/>
                        <a:pt x="1002983" y="1112520"/>
                        <a:pt x="1002983" y="1112520"/>
                      </a:cubicBezTo>
                      <a:cubicBezTo>
                        <a:pt x="1002983" y="894398"/>
                        <a:pt x="1002983" y="676275"/>
                        <a:pt x="1002983" y="457200"/>
                      </a:cubicBezTo>
                      <a:cubicBezTo>
                        <a:pt x="1002983" y="447675"/>
                        <a:pt x="1001078" y="438150"/>
                        <a:pt x="996315" y="429578"/>
                      </a:cubicBezTo>
                      <a:cubicBezTo>
                        <a:pt x="973455" y="389573"/>
                        <a:pt x="950595" y="349568"/>
                        <a:pt x="927735" y="309563"/>
                      </a:cubicBezTo>
                      <a:cubicBezTo>
                        <a:pt x="900113" y="260985"/>
                        <a:pt x="872490" y="213360"/>
                        <a:pt x="844868" y="164783"/>
                      </a:cubicBezTo>
                      <a:cubicBezTo>
                        <a:pt x="817245" y="116205"/>
                        <a:pt x="789623" y="68580"/>
                        <a:pt x="762953" y="19050"/>
                      </a:cubicBezTo>
                      <a:cubicBezTo>
                        <a:pt x="755333" y="4763"/>
                        <a:pt x="743903" y="0"/>
                        <a:pt x="728663" y="0"/>
                      </a:cubicBezTo>
                      <a:cubicBezTo>
                        <a:pt x="575310" y="0"/>
                        <a:pt x="421958" y="0"/>
                        <a:pt x="269558" y="0"/>
                      </a:cubicBezTo>
                      <a:cubicBezTo>
                        <a:pt x="257175" y="0"/>
                        <a:pt x="248603" y="4763"/>
                        <a:pt x="242888" y="15240"/>
                      </a:cubicBezTo>
                      <a:cubicBezTo>
                        <a:pt x="230505" y="37148"/>
                        <a:pt x="218123" y="60008"/>
                        <a:pt x="204788" y="81915"/>
                      </a:cubicBezTo>
                      <a:cubicBezTo>
                        <a:pt x="140970" y="194310"/>
                        <a:pt x="78105" y="306705"/>
                        <a:pt x="14288" y="418148"/>
                      </a:cubicBezTo>
                      <a:cubicBezTo>
                        <a:pt x="5715" y="433388"/>
                        <a:pt x="0" y="448628"/>
                        <a:pt x="0" y="467678"/>
                      </a:cubicBezTo>
                      <a:cubicBezTo>
                        <a:pt x="952" y="604838"/>
                        <a:pt x="0" y="741045"/>
                        <a:pt x="0" y="878205"/>
                      </a:cubicBezTo>
                      <a:cubicBezTo>
                        <a:pt x="0" y="1173480"/>
                        <a:pt x="0" y="1467803"/>
                        <a:pt x="0" y="1763078"/>
                      </a:cubicBezTo>
                      <a:cubicBezTo>
                        <a:pt x="0" y="1791653"/>
                        <a:pt x="7620" y="1799273"/>
                        <a:pt x="36195" y="1799273"/>
                      </a:cubicBezTo>
                      <a:cubicBezTo>
                        <a:pt x="346710" y="1799273"/>
                        <a:pt x="658178" y="1799273"/>
                        <a:pt x="968693" y="1799273"/>
                      </a:cubicBezTo>
                      <a:cubicBezTo>
                        <a:pt x="971550" y="1799273"/>
                        <a:pt x="974408" y="1799273"/>
                        <a:pt x="976313" y="1799273"/>
                      </a:cubicBezTo>
                      <a:cubicBezTo>
                        <a:pt x="990600" y="1798320"/>
                        <a:pt x="1000125" y="1790700"/>
                        <a:pt x="1001078" y="1776413"/>
                      </a:cubicBezTo>
                      <a:cubicBezTo>
                        <a:pt x="1002030" y="1769745"/>
                        <a:pt x="1001078" y="1763078"/>
                        <a:pt x="1001078" y="1755458"/>
                      </a:cubicBezTo>
                      <a:cubicBezTo>
                        <a:pt x="1002983" y="1541145"/>
                        <a:pt x="1002983" y="1326833"/>
                        <a:pt x="1002983" y="1112520"/>
                      </a:cubicBezTo>
                      <a:close/>
                      <a:moveTo>
                        <a:pt x="502920" y="441960"/>
                      </a:moveTo>
                      <a:cubicBezTo>
                        <a:pt x="426720" y="441008"/>
                        <a:pt x="376238" y="385763"/>
                        <a:pt x="376238" y="316230"/>
                      </a:cubicBezTo>
                      <a:cubicBezTo>
                        <a:pt x="376238" y="240030"/>
                        <a:pt x="428625" y="188595"/>
                        <a:pt x="503873" y="189548"/>
                      </a:cubicBezTo>
                      <a:cubicBezTo>
                        <a:pt x="578168" y="190500"/>
                        <a:pt x="627698" y="240030"/>
                        <a:pt x="627698" y="316230"/>
                      </a:cubicBezTo>
                      <a:cubicBezTo>
                        <a:pt x="628650" y="390525"/>
                        <a:pt x="575310" y="439103"/>
                        <a:pt x="502920" y="44196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32">
                <a:extLst>
                  <a:ext uri="{FF2B5EF4-FFF2-40B4-BE49-F238E27FC236}">
                    <a16:creationId xmlns:a16="http://schemas.microsoft.com/office/drawing/2014/main" id="{2F1AF91F-0B83-4FD5-841F-1AAB076CD3D0}"/>
                  </a:ext>
                </a:extLst>
              </p:cNvPr>
              <p:cNvGrpSpPr/>
              <p:nvPr/>
            </p:nvGrpSpPr>
            <p:grpSpPr>
              <a:xfrm rot="7230518">
                <a:off x="1917120" y="986747"/>
                <a:ext cx="1128828" cy="843480"/>
                <a:chOff x="1940832" y="1860306"/>
                <a:chExt cx="430889" cy="321968"/>
              </a:xfrm>
            </p:grpSpPr>
            <p:sp>
              <p:nvSpPr>
                <p:cNvPr id="31" name="Freeform: Shape 33">
                  <a:extLst>
                    <a:ext uri="{FF2B5EF4-FFF2-40B4-BE49-F238E27FC236}">
                      <a16:creationId xmlns:a16="http://schemas.microsoft.com/office/drawing/2014/main" id="{41F8F963-6184-4C6C-B1C2-88780CA270BD}"/>
                    </a:ext>
                  </a:extLst>
                </p:cNvPr>
                <p:cNvSpPr/>
                <p:nvPr/>
              </p:nvSpPr>
              <p:spPr>
                <a:xfrm rot="14400000">
                  <a:off x="2252789" y="1791796"/>
                  <a:ext cx="28331" cy="165352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Freeform: Shape 34">
                  <a:extLst>
                    <a:ext uri="{FF2B5EF4-FFF2-40B4-BE49-F238E27FC236}">
                      <a16:creationId xmlns:a16="http://schemas.microsoft.com/office/drawing/2014/main" id="{93C811C8-C0AF-4243-B215-481AA83C25B6}"/>
                    </a:ext>
                  </a:extLst>
                </p:cNvPr>
                <p:cNvSpPr/>
                <p:nvPr/>
              </p:nvSpPr>
              <p:spPr>
                <a:xfrm rot="13577649">
                  <a:off x="2275911" y="1840053"/>
                  <a:ext cx="28331" cy="163289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: Shape 35">
                  <a:extLst>
                    <a:ext uri="{FF2B5EF4-FFF2-40B4-BE49-F238E27FC236}">
                      <a16:creationId xmlns:a16="http://schemas.microsoft.com/office/drawing/2014/main" id="{E98FD85A-B544-4F48-AC40-32AFA53589C7}"/>
                    </a:ext>
                  </a:extLst>
                </p:cNvPr>
                <p:cNvSpPr/>
                <p:nvPr/>
              </p:nvSpPr>
              <p:spPr>
                <a:xfrm rot="14400000">
                  <a:off x="2009775" y="1918360"/>
                  <a:ext cx="188873" cy="326760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8668"/>
                    <a:gd name="connsiteY0" fmla="*/ 457200 h 457200"/>
                    <a:gd name="connsiteX1" fmla="*/ 87923 w 88668"/>
                    <a:gd name="connsiteY1" fmla="*/ 0 h 457200"/>
                    <a:gd name="connsiteX2" fmla="*/ 87923 w 88668"/>
                    <a:gd name="connsiteY2" fmla="*/ 0 h 457200"/>
                    <a:gd name="connsiteX0" fmla="*/ 0 w 88591"/>
                    <a:gd name="connsiteY0" fmla="*/ 457200 h 457200"/>
                    <a:gd name="connsiteX1" fmla="*/ 87923 w 88591"/>
                    <a:gd name="connsiteY1" fmla="*/ 0 h 457200"/>
                    <a:gd name="connsiteX2" fmla="*/ 87923 w 88591"/>
                    <a:gd name="connsiteY2" fmla="*/ 0 h 457200"/>
                    <a:gd name="connsiteX0" fmla="*/ 0 w 104212"/>
                    <a:gd name="connsiteY0" fmla="*/ 457200 h 457200"/>
                    <a:gd name="connsiteX1" fmla="*/ 87923 w 104212"/>
                    <a:gd name="connsiteY1" fmla="*/ 0 h 457200"/>
                    <a:gd name="connsiteX2" fmla="*/ 87923 w 104212"/>
                    <a:gd name="connsiteY2" fmla="*/ 0 h 457200"/>
                    <a:gd name="connsiteX0" fmla="*/ 0 w 89660"/>
                    <a:gd name="connsiteY0" fmla="*/ 503909 h 503909"/>
                    <a:gd name="connsiteX1" fmla="*/ 87923 w 89660"/>
                    <a:gd name="connsiteY1" fmla="*/ 46709 h 503909"/>
                    <a:gd name="connsiteX2" fmla="*/ 55890 w 89660"/>
                    <a:gd name="connsiteY2" fmla="*/ 5890 h 503909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67538"/>
                    <a:gd name="connsiteY0" fmla="*/ 482469 h 482469"/>
                    <a:gd name="connsiteX1" fmla="*/ 67538 w 67538"/>
                    <a:gd name="connsiteY1" fmla="*/ 0 h 482469"/>
                    <a:gd name="connsiteX0" fmla="*/ 0 w 88163"/>
                    <a:gd name="connsiteY0" fmla="*/ 482469 h 482469"/>
                    <a:gd name="connsiteX1" fmla="*/ 67538 w 88163"/>
                    <a:gd name="connsiteY1" fmla="*/ 0 h 482469"/>
                    <a:gd name="connsiteX0" fmla="*/ 0 w 87198"/>
                    <a:gd name="connsiteY0" fmla="*/ 482469 h 482469"/>
                    <a:gd name="connsiteX1" fmla="*/ 67538 w 87198"/>
                    <a:gd name="connsiteY1" fmla="*/ 0 h 482469"/>
                    <a:gd name="connsiteX0" fmla="*/ 585890 w 586086"/>
                    <a:gd name="connsiteY0" fmla="*/ 676892 h 676892"/>
                    <a:gd name="connsiteX1" fmla="*/ 0 w 586086"/>
                    <a:gd name="connsiteY1" fmla="*/ 0 h 676892"/>
                    <a:gd name="connsiteX0" fmla="*/ 585890 w 586160"/>
                    <a:gd name="connsiteY0" fmla="*/ 676892 h 676892"/>
                    <a:gd name="connsiteX1" fmla="*/ 0 w 586160"/>
                    <a:gd name="connsiteY1" fmla="*/ 0 h 67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6160" h="676892">
                      <a:moveTo>
                        <a:pt x="585890" y="676892"/>
                      </a:moveTo>
                      <a:cubicBezTo>
                        <a:pt x="597725" y="419528"/>
                        <a:pt x="221894" y="60950"/>
                        <a:pt x="0" y="0"/>
                      </a:cubicBezTo>
                    </a:path>
                  </a:pathLst>
                </a:custGeom>
                <a:noFill/>
                <a:ln w="349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: Shape 36">
                  <a:extLst>
                    <a:ext uri="{FF2B5EF4-FFF2-40B4-BE49-F238E27FC236}">
                      <a16:creationId xmlns:a16="http://schemas.microsoft.com/office/drawing/2014/main" id="{C873DAE0-F22D-4C05-B82C-55C58ABDD465}"/>
                    </a:ext>
                  </a:extLst>
                </p:cNvPr>
                <p:cNvSpPr/>
                <p:nvPr/>
              </p:nvSpPr>
              <p:spPr>
                <a:xfrm rot="13577649">
                  <a:off x="2079689" y="1959016"/>
                  <a:ext cx="162221" cy="284295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106562"/>
                    <a:gd name="connsiteY0" fmla="*/ 457200 h 457200"/>
                    <a:gd name="connsiteX1" fmla="*/ 106562 w 106562"/>
                    <a:gd name="connsiteY1" fmla="*/ 202828 h 457200"/>
                    <a:gd name="connsiteX2" fmla="*/ 87923 w 106562"/>
                    <a:gd name="connsiteY2" fmla="*/ 0 h 457200"/>
                    <a:gd name="connsiteX3" fmla="*/ 87923 w 106562"/>
                    <a:gd name="connsiteY3" fmla="*/ 0 h 457200"/>
                    <a:gd name="connsiteX0" fmla="*/ 0 w 117378"/>
                    <a:gd name="connsiteY0" fmla="*/ 457200 h 457200"/>
                    <a:gd name="connsiteX1" fmla="*/ 106562 w 117378"/>
                    <a:gd name="connsiteY1" fmla="*/ 202828 h 457200"/>
                    <a:gd name="connsiteX2" fmla="*/ 87923 w 117378"/>
                    <a:gd name="connsiteY2" fmla="*/ 0 h 457200"/>
                    <a:gd name="connsiteX3" fmla="*/ 87923 w 117378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103296"/>
                    <a:gd name="connsiteY0" fmla="*/ 457200 h 457200"/>
                    <a:gd name="connsiteX1" fmla="*/ 87923 w 103296"/>
                    <a:gd name="connsiteY1" fmla="*/ 0 h 457200"/>
                    <a:gd name="connsiteX0" fmla="*/ 0 w 103740"/>
                    <a:gd name="connsiteY0" fmla="*/ 457200 h 457200"/>
                    <a:gd name="connsiteX1" fmla="*/ 87923 w 103740"/>
                    <a:gd name="connsiteY1" fmla="*/ 0 h 457200"/>
                    <a:gd name="connsiteX0" fmla="*/ 501712 w 503450"/>
                    <a:gd name="connsiteY0" fmla="*/ 588924 h 588924"/>
                    <a:gd name="connsiteX1" fmla="*/ -1 w 503450"/>
                    <a:gd name="connsiteY1" fmla="*/ 0 h 588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3450" h="588924">
                      <a:moveTo>
                        <a:pt x="501712" y="588924"/>
                      </a:moveTo>
                      <a:cubicBezTo>
                        <a:pt x="535847" y="341273"/>
                        <a:pt x="56464" y="188371"/>
                        <a:pt x="-1" y="0"/>
                      </a:cubicBezTo>
                    </a:path>
                  </a:pathLst>
                </a:custGeom>
                <a:noFill/>
                <a:ln w="349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Freeform: Shape 30">
              <a:extLst>
                <a:ext uri="{FF2B5EF4-FFF2-40B4-BE49-F238E27FC236}">
                  <a16:creationId xmlns:a16="http://schemas.microsoft.com/office/drawing/2014/main" id="{A1C3CF85-537C-4DE6-8090-60D4608B5235}"/>
                </a:ext>
              </a:extLst>
            </p:cNvPr>
            <p:cNvSpPr/>
            <p:nvPr/>
          </p:nvSpPr>
          <p:spPr>
            <a:xfrm>
              <a:off x="1806221" y="5210993"/>
              <a:ext cx="1518004" cy="505623"/>
            </a:xfrm>
            <a:custGeom>
              <a:avLst/>
              <a:gdLst>
                <a:gd name="connsiteX0" fmla="*/ 0 w 1675139"/>
                <a:gd name="connsiteY0" fmla="*/ 0 h 572489"/>
                <a:gd name="connsiteX1" fmla="*/ 1675139 w 1675139"/>
                <a:gd name="connsiteY1" fmla="*/ 0 h 572489"/>
                <a:gd name="connsiteX2" fmla="*/ 1673659 w 1675139"/>
                <a:gd name="connsiteY2" fmla="*/ 499237 h 572489"/>
                <a:gd name="connsiteX3" fmla="*/ 1673659 w 1675139"/>
                <a:gd name="connsiteY3" fmla="*/ 534270 h 572489"/>
                <a:gd name="connsiteX4" fmla="*/ 1632256 w 1675139"/>
                <a:gd name="connsiteY4" fmla="*/ 572489 h 572489"/>
                <a:gd name="connsiteX5" fmla="*/ 1619516 w 1675139"/>
                <a:gd name="connsiteY5" fmla="*/ 572489 h 572489"/>
                <a:gd name="connsiteX6" fmla="*/ 60513 w 1675139"/>
                <a:gd name="connsiteY6" fmla="*/ 572489 h 572489"/>
                <a:gd name="connsiteX7" fmla="*/ 0 w 1675139"/>
                <a:gd name="connsiteY7" fmla="*/ 511976 h 57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5139" h="572489">
                  <a:moveTo>
                    <a:pt x="0" y="0"/>
                  </a:moveTo>
                  <a:lnTo>
                    <a:pt x="1675139" y="0"/>
                  </a:lnTo>
                  <a:lnTo>
                    <a:pt x="1673659" y="499237"/>
                  </a:lnTo>
                  <a:cubicBezTo>
                    <a:pt x="1673659" y="511976"/>
                    <a:pt x="1675251" y="523122"/>
                    <a:pt x="1673659" y="534270"/>
                  </a:cubicBezTo>
                  <a:cubicBezTo>
                    <a:pt x="1672066" y="558156"/>
                    <a:pt x="1656142" y="570896"/>
                    <a:pt x="1632256" y="572489"/>
                  </a:cubicBezTo>
                  <a:cubicBezTo>
                    <a:pt x="1629071" y="572489"/>
                    <a:pt x="1624293" y="572489"/>
                    <a:pt x="1619516" y="572489"/>
                  </a:cubicBezTo>
                  <a:cubicBezTo>
                    <a:pt x="1100380" y="572489"/>
                    <a:pt x="579650" y="572489"/>
                    <a:pt x="60513" y="572489"/>
                  </a:cubicBezTo>
                  <a:cubicBezTo>
                    <a:pt x="12740" y="572489"/>
                    <a:pt x="0" y="559749"/>
                    <a:pt x="0" y="51197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EEDBC52-5E80-4C26-8A17-6D2980614010}"/>
              </a:ext>
            </a:extLst>
          </p:cNvPr>
          <p:cNvSpPr txBox="1"/>
          <p:nvPr/>
        </p:nvSpPr>
        <p:spPr>
          <a:xfrm>
            <a:off x="6728151" y="4174262"/>
            <a:ext cx="13127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41">
            <a:extLst>
              <a:ext uri="{FF2B5EF4-FFF2-40B4-BE49-F238E27FC236}">
                <a16:creationId xmlns:a16="http://schemas.microsoft.com/office/drawing/2014/main" id="{CB4393D9-89F2-4689-9D0B-533CB5ABB2A8}"/>
              </a:ext>
            </a:extLst>
          </p:cNvPr>
          <p:cNvGrpSpPr/>
          <p:nvPr/>
        </p:nvGrpSpPr>
        <p:grpSpPr>
          <a:xfrm>
            <a:off x="3996771" y="1538436"/>
            <a:ext cx="1442626" cy="3171825"/>
            <a:chOff x="1733230" y="2133600"/>
            <a:chExt cx="1663569" cy="3657600"/>
          </a:xfrm>
        </p:grpSpPr>
        <p:grpSp>
          <p:nvGrpSpPr>
            <p:cNvPr id="39" name="Group 42">
              <a:extLst>
                <a:ext uri="{FF2B5EF4-FFF2-40B4-BE49-F238E27FC236}">
                  <a16:creationId xmlns:a16="http://schemas.microsoft.com/office/drawing/2014/main" id="{DAA7D9AF-43EF-4832-B96E-0D5709D619C2}"/>
                </a:ext>
              </a:extLst>
            </p:cNvPr>
            <p:cNvGrpSpPr/>
            <p:nvPr/>
          </p:nvGrpSpPr>
          <p:grpSpPr>
            <a:xfrm>
              <a:off x="1733230" y="2133600"/>
              <a:ext cx="1663569" cy="3657600"/>
              <a:chOff x="1657030" y="844073"/>
              <a:chExt cx="1767613" cy="3886355"/>
            </a:xfrm>
          </p:grpSpPr>
          <p:grpSp>
            <p:nvGrpSpPr>
              <p:cNvPr id="41" name="Group 44">
                <a:extLst>
                  <a:ext uri="{FF2B5EF4-FFF2-40B4-BE49-F238E27FC236}">
                    <a16:creationId xmlns:a16="http://schemas.microsoft.com/office/drawing/2014/main" id="{0DA6DCE7-5FDC-4E1C-89F3-786AB1226B61}"/>
                  </a:ext>
                </a:extLst>
              </p:cNvPr>
              <p:cNvGrpSpPr/>
              <p:nvPr/>
            </p:nvGrpSpPr>
            <p:grpSpPr>
              <a:xfrm>
                <a:off x="1657030" y="1625161"/>
                <a:ext cx="1767613" cy="3105267"/>
                <a:chOff x="2295207" y="1156935"/>
                <a:chExt cx="4496123" cy="7898590"/>
              </a:xfrm>
            </p:grpSpPr>
            <p:sp>
              <p:nvSpPr>
                <p:cNvPr id="47" name="Freeform: Shape 50">
                  <a:extLst>
                    <a:ext uri="{FF2B5EF4-FFF2-40B4-BE49-F238E27FC236}">
                      <a16:creationId xmlns:a16="http://schemas.microsoft.com/office/drawing/2014/main" id="{2189E360-6035-4880-BC42-7134547F7D70}"/>
                    </a:ext>
                  </a:extLst>
                </p:cNvPr>
                <p:cNvSpPr/>
                <p:nvPr/>
              </p:nvSpPr>
              <p:spPr>
                <a:xfrm>
                  <a:off x="2295207" y="1156935"/>
                  <a:ext cx="4496123" cy="7898590"/>
                </a:xfrm>
                <a:custGeom>
                  <a:avLst/>
                  <a:gdLst>
                    <a:gd name="connsiteX0" fmla="*/ 1061085 w 1057275"/>
                    <a:gd name="connsiteY0" fmla="*/ 480060 h 1857375"/>
                    <a:gd name="connsiteX1" fmla="*/ 1052513 w 1057275"/>
                    <a:gd name="connsiteY1" fmla="*/ 448628 h 1857375"/>
                    <a:gd name="connsiteX2" fmla="*/ 1025843 w 1057275"/>
                    <a:gd name="connsiteY2" fmla="*/ 401003 h 1857375"/>
                    <a:gd name="connsiteX3" fmla="*/ 816293 w 1057275"/>
                    <a:gd name="connsiteY3" fmla="*/ 30480 h 1857375"/>
                    <a:gd name="connsiteX4" fmla="*/ 763905 w 1057275"/>
                    <a:gd name="connsiteY4" fmla="*/ 953 h 1857375"/>
                    <a:gd name="connsiteX5" fmla="*/ 299085 w 1057275"/>
                    <a:gd name="connsiteY5" fmla="*/ 0 h 1857375"/>
                    <a:gd name="connsiteX6" fmla="*/ 245745 w 1057275"/>
                    <a:gd name="connsiteY6" fmla="*/ 31433 h 1857375"/>
                    <a:gd name="connsiteX7" fmla="*/ 198120 w 1057275"/>
                    <a:gd name="connsiteY7" fmla="*/ 115253 h 1857375"/>
                    <a:gd name="connsiteX8" fmla="*/ 18098 w 1057275"/>
                    <a:gd name="connsiteY8" fmla="*/ 432435 h 1857375"/>
                    <a:gd name="connsiteX9" fmla="*/ 0 w 1057275"/>
                    <a:gd name="connsiteY9" fmla="*/ 500063 h 1857375"/>
                    <a:gd name="connsiteX10" fmla="*/ 0 w 1057275"/>
                    <a:gd name="connsiteY10" fmla="*/ 1796415 h 1857375"/>
                    <a:gd name="connsiteX11" fmla="*/ 953 w 1057275"/>
                    <a:gd name="connsiteY11" fmla="*/ 1812608 h 1857375"/>
                    <a:gd name="connsiteX12" fmla="*/ 45720 w 1057275"/>
                    <a:gd name="connsiteY12" fmla="*/ 1858328 h 1857375"/>
                    <a:gd name="connsiteX13" fmla="*/ 1008698 w 1057275"/>
                    <a:gd name="connsiteY13" fmla="*/ 1858328 h 1857375"/>
                    <a:gd name="connsiteX14" fmla="*/ 1020128 w 1057275"/>
                    <a:gd name="connsiteY14" fmla="*/ 1857375 h 1857375"/>
                    <a:gd name="connsiteX15" fmla="*/ 1060133 w 1057275"/>
                    <a:gd name="connsiteY15" fmla="*/ 1800225 h 1857375"/>
                    <a:gd name="connsiteX16" fmla="*/ 1060133 w 1057275"/>
                    <a:gd name="connsiteY16" fmla="*/ 1141095 h 1857375"/>
                    <a:gd name="connsiteX17" fmla="*/ 1061085 w 1057275"/>
                    <a:gd name="connsiteY17" fmla="*/ 480060 h 1857375"/>
                    <a:gd name="connsiteX18" fmla="*/ 530543 w 1057275"/>
                    <a:gd name="connsiteY18" fmla="*/ 440055 h 1857375"/>
                    <a:gd name="connsiteX19" fmla="*/ 434340 w 1057275"/>
                    <a:gd name="connsiteY19" fmla="*/ 343853 h 1857375"/>
                    <a:gd name="connsiteX20" fmla="*/ 531495 w 1057275"/>
                    <a:gd name="connsiteY20" fmla="*/ 246698 h 1857375"/>
                    <a:gd name="connsiteX21" fmla="*/ 627698 w 1057275"/>
                    <a:gd name="connsiteY21" fmla="*/ 342900 h 1857375"/>
                    <a:gd name="connsiteX22" fmla="*/ 530543 w 1057275"/>
                    <a:gd name="connsiteY22" fmla="*/ 440055 h 185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57275" h="1857375">
                      <a:moveTo>
                        <a:pt x="1061085" y="480060"/>
                      </a:moveTo>
                      <a:cubicBezTo>
                        <a:pt x="1061085" y="468630"/>
                        <a:pt x="1058228" y="458153"/>
                        <a:pt x="1052513" y="448628"/>
                      </a:cubicBezTo>
                      <a:cubicBezTo>
                        <a:pt x="1042988" y="432435"/>
                        <a:pt x="1034415" y="417195"/>
                        <a:pt x="1025843" y="401003"/>
                      </a:cubicBezTo>
                      <a:cubicBezTo>
                        <a:pt x="956310" y="277178"/>
                        <a:pt x="885825" y="154305"/>
                        <a:pt x="816293" y="30480"/>
                      </a:cubicBezTo>
                      <a:cubicBezTo>
                        <a:pt x="804863" y="9525"/>
                        <a:pt x="787718" y="0"/>
                        <a:pt x="763905" y="953"/>
                      </a:cubicBezTo>
                      <a:cubicBezTo>
                        <a:pt x="608648" y="0"/>
                        <a:pt x="454343" y="0"/>
                        <a:pt x="299085" y="0"/>
                      </a:cubicBezTo>
                      <a:cubicBezTo>
                        <a:pt x="274320" y="0"/>
                        <a:pt x="257175" y="9525"/>
                        <a:pt x="245745" y="31433"/>
                      </a:cubicBezTo>
                      <a:cubicBezTo>
                        <a:pt x="230505" y="60008"/>
                        <a:pt x="213360" y="87630"/>
                        <a:pt x="198120" y="115253"/>
                      </a:cubicBezTo>
                      <a:cubicBezTo>
                        <a:pt x="137160" y="220980"/>
                        <a:pt x="78105" y="326708"/>
                        <a:pt x="18098" y="432435"/>
                      </a:cubicBezTo>
                      <a:cubicBezTo>
                        <a:pt x="5715" y="453390"/>
                        <a:pt x="0" y="475298"/>
                        <a:pt x="0" y="500063"/>
                      </a:cubicBezTo>
                      <a:cubicBezTo>
                        <a:pt x="0" y="932498"/>
                        <a:pt x="0" y="1363980"/>
                        <a:pt x="0" y="1796415"/>
                      </a:cubicBezTo>
                      <a:cubicBezTo>
                        <a:pt x="0" y="1802130"/>
                        <a:pt x="0" y="1806893"/>
                        <a:pt x="953" y="1812608"/>
                      </a:cubicBezTo>
                      <a:cubicBezTo>
                        <a:pt x="3810" y="1835468"/>
                        <a:pt x="25718" y="1858328"/>
                        <a:pt x="45720" y="1858328"/>
                      </a:cubicBezTo>
                      <a:cubicBezTo>
                        <a:pt x="366713" y="1858328"/>
                        <a:pt x="687705" y="1858328"/>
                        <a:pt x="1008698" y="1858328"/>
                      </a:cubicBezTo>
                      <a:cubicBezTo>
                        <a:pt x="1012508" y="1858328"/>
                        <a:pt x="1016318" y="1858328"/>
                        <a:pt x="1020128" y="1857375"/>
                      </a:cubicBezTo>
                      <a:cubicBezTo>
                        <a:pt x="1047750" y="1847850"/>
                        <a:pt x="1060133" y="1830705"/>
                        <a:pt x="1060133" y="1800225"/>
                      </a:cubicBezTo>
                      <a:cubicBezTo>
                        <a:pt x="1060133" y="1580198"/>
                        <a:pt x="1060133" y="1360170"/>
                        <a:pt x="1060133" y="1141095"/>
                      </a:cubicBezTo>
                      <a:cubicBezTo>
                        <a:pt x="1061085" y="920115"/>
                        <a:pt x="1060133" y="700088"/>
                        <a:pt x="1061085" y="480060"/>
                      </a:cubicBezTo>
                      <a:close/>
                      <a:moveTo>
                        <a:pt x="530543" y="440055"/>
                      </a:moveTo>
                      <a:cubicBezTo>
                        <a:pt x="477203" y="440055"/>
                        <a:pt x="434340" y="397193"/>
                        <a:pt x="434340" y="343853"/>
                      </a:cubicBezTo>
                      <a:cubicBezTo>
                        <a:pt x="434340" y="290513"/>
                        <a:pt x="478155" y="246698"/>
                        <a:pt x="531495" y="246698"/>
                      </a:cubicBezTo>
                      <a:cubicBezTo>
                        <a:pt x="583883" y="247650"/>
                        <a:pt x="627698" y="291465"/>
                        <a:pt x="627698" y="342900"/>
                      </a:cubicBezTo>
                      <a:cubicBezTo>
                        <a:pt x="627698" y="397193"/>
                        <a:pt x="584835" y="440055"/>
                        <a:pt x="530543" y="440055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51">
                  <a:extLst>
                    <a:ext uri="{FF2B5EF4-FFF2-40B4-BE49-F238E27FC236}">
                      <a16:creationId xmlns:a16="http://schemas.microsoft.com/office/drawing/2014/main" id="{599AB736-1EFC-44E3-8A80-716FE3631A59}"/>
                    </a:ext>
                  </a:extLst>
                </p:cNvPr>
                <p:cNvSpPr/>
                <p:nvPr/>
              </p:nvSpPr>
              <p:spPr>
                <a:xfrm>
                  <a:off x="2416723" y="1278451"/>
                  <a:ext cx="4253088" cy="7615051"/>
                </a:xfrm>
                <a:custGeom>
                  <a:avLst/>
                  <a:gdLst>
                    <a:gd name="connsiteX0" fmla="*/ 1002983 w 1000125"/>
                    <a:gd name="connsiteY0" fmla="*/ 1112520 h 1790700"/>
                    <a:gd name="connsiteX1" fmla="*/ 1002983 w 1000125"/>
                    <a:gd name="connsiteY1" fmla="*/ 1112520 h 1790700"/>
                    <a:gd name="connsiteX2" fmla="*/ 1002983 w 1000125"/>
                    <a:gd name="connsiteY2" fmla="*/ 457200 h 1790700"/>
                    <a:gd name="connsiteX3" fmla="*/ 996315 w 1000125"/>
                    <a:gd name="connsiteY3" fmla="*/ 429578 h 1790700"/>
                    <a:gd name="connsiteX4" fmla="*/ 927735 w 1000125"/>
                    <a:gd name="connsiteY4" fmla="*/ 309563 h 1790700"/>
                    <a:gd name="connsiteX5" fmla="*/ 844868 w 1000125"/>
                    <a:gd name="connsiteY5" fmla="*/ 164783 h 1790700"/>
                    <a:gd name="connsiteX6" fmla="*/ 762953 w 1000125"/>
                    <a:gd name="connsiteY6" fmla="*/ 19050 h 1790700"/>
                    <a:gd name="connsiteX7" fmla="*/ 728663 w 1000125"/>
                    <a:gd name="connsiteY7" fmla="*/ 0 h 1790700"/>
                    <a:gd name="connsiteX8" fmla="*/ 269558 w 1000125"/>
                    <a:gd name="connsiteY8" fmla="*/ 0 h 1790700"/>
                    <a:gd name="connsiteX9" fmla="*/ 242888 w 1000125"/>
                    <a:gd name="connsiteY9" fmla="*/ 15240 h 1790700"/>
                    <a:gd name="connsiteX10" fmla="*/ 204788 w 1000125"/>
                    <a:gd name="connsiteY10" fmla="*/ 81915 h 1790700"/>
                    <a:gd name="connsiteX11" fmla="*/ 14288 w 1000125"/>
                    <a:gd name="connsiteY11" fmla="*/ 418148 h 1790700"/>
                    <a:gd name="connsiteX12" fmla="*/ 0 w 1000125"/>
                    <a:gd name="connsiteY12" fmla="*/ 467678 h 1790700"/>
                    <a:gd name="connsiteX13" fmla="*/ 0 w 1000125"/>
                    <a:gd name="connsiteY13" fmla="*/ 878205 h 1790700"/>
                    <a:gd name="connsiteX14" fmla="*/ 0 w 1000125"/>
                    <a:gd name="connsiteY14" fmla="*/ 1763078 h 1790700"/>
                    <a:gd name="connsiteX15" fmla="*/ 36195 w 1000125"/>
                    <a:gd name="connsiteY15" fmla="*/ 1799273 h 1790700"/>
                    <a:gd name="connsiteX16" fmla="*/ 968693 w 1000125"/>
                    <a:gd name="connsiteY16" fmla="*/ 1799273 h 1790700"/>
                    <a:gd name="connsiteX17" fmla="*/ 976313 w 1000125"/>
                    <a:gd name="connsiteY17" fmla="*/ 1799273 h 1790700"/>
                    <a:gd name="connsiteX18" fmla="*/ 1001078 w 1000125"/>
                    <a:gd name="connsiteY18" fmla="*/ 1776413 h 1790700"/>
                    <a:gd name="connsiteX19" fmla="*/ 1001078 w 1000125"/>
                    <a:gd name="connsiteY19" fmla="*/ 1755458 h 1790700"/>
                    <a:gd name="connsiteX20" fmla="*/ 1002983 w 1000125"/>
                    <a:gd name="connsiteY20" fmla="*/ 1112520 h 1790700"/>
                    <a:gd name="connsiteX21" fmla="*/ 502920 w 1000125"/>
                    <a:gd name="connsiteY21" fmla="*/ 441960 h 1790700"/>
                    <a:gd name="connsiteX22" fmla="*/ 376238 w 1000125"/>
                    <a:gd name="connsiteY22" fmla="*/ 316230 h 1790700"/>
                    <a:gd name="connsiteX23" fmla="*/ 503873 w 1000125"/>
                    <a:gd name="connsiteY23" fmla="*/ 189548 h 1790700"/>
                    <a:gd name="connsiteX24" fmla="*/ 627698 w 1000125"/>
                    <a:gd name="connsiteY24" fmla="*/ 316230 h 1790700"/>
                    <a:gd name="connsiteX25" fmla="*/ 502920 w 1000125"/>
                    <a:gd name="connsiteY25" fmla="*/ 441960 h 179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00125" h="1790700">
                      <a:moveTo>
                        <a:pt x="1002983" y="1112520"/>
                      </a:moveTo>
                      <a:cubicBezTo>
                        <a:pt x="1002983" y="1112520"/>
                        <a:pt x="1002983" y="1112520"/>
                        <a:pt x="1002983" y="1112520"/>
                      </a:cubicBezTo>
                      <a:cubicBezTo>
                        <a:pt x="1002983" y="894398"/>
                        <a:pt x="1002983" y="676275"/>
                        <a:pt x="1002983" y="457200"/>
                      </a:cubicBezTo>
                      <a:cubicBezTo>
                        <a:pt x="1002983" y="447675"/>
                        <a:pt x="1001078" y="438150"/>
                        <a:pt x="996315" y="429578"/>
                      </a:cubicBezTo>
                      <a:cubicBezTo>
                        <a:pt x="973455" y="389573"/>
                        <a:pt x="950595" y="349568"/>
                        <a:pt x="927735" y="309563"/>
                      </a:cubicBezTo>
                      <a:cubicBezTo>
                        <a:pt x="900113" y="260985"/>
                        <a:pt x="872490" y="213360"/>
                        <a:pt x="844868" y="164783"/>
                      </a:cubicBezTo>
                      <a:cubicBezTo>
                        <a:pt x="817245" y="116205"/>
                        <a:pt x="789623" y="68580"/>
                        <a:pt x="762953" y="19050"/>
                      </a:cubicBezTo>
                      <a:cubicBezTo>
                        <a:pt x="755333" y="4763"/>
                        <a:pt x="743903" y="0"/>
                        <a:pt x="728663" y="0"/>
                      </a:cubicBezTo>
                      <a:cubicBezTo>
                        <a:pt x="575310" y="0"/>
                        <a:pt x="421958" y="0"/>
                        <a:pt x="269558" y="0"/>
                      </a:cubicBezTo>
                      <a:cubicBezTo>
                        <a:pt x="257175" y="0"/>
                        <a:pt x="248603" y="4763"/>
                        <a:pt x="242888" y="15240"/>
                      </a:cubicBezTo>
                      <a:cubicBezTo>
                        <a:pt x="230505" y="37148"/>
                        <a:pt x="218123" y="60008"/>
                        <a:pt x="204788" y="81915"/>
                      </a:cubicBezTo>
                      <a:cubicBezTo>
                        <a:pt x="140970" y="194310"/>
                        <a:pt x="78105" y="306705"/>
                        <a:pt x="14288" y="418148"/>
                      </a:cubicBezTo>
                      <a:cubicBezTo>
                        <a:pt x="5715" y="433388"/>
                        <a:pt x="0" y="448628"/>
                        <a:pt x="0" y="467678"/>
                      </a:cubicBezTo>
                      <a:cubicBezTo>
                        <a:pt x="952" y="604838"/>
                        <a:pt x="0" y="741045"/>
                        <a:pt x="0" y="878205"/>
                      </a:cubicBezTo>
                      <a:cubicBezTo>
                        <a:pt x="0" y="1173480"/>
                        <a:pt x="0" y="1467803"/>
                        <a:pt x="0" y="1763078"/>
                      </a:cubicBezTo>
                      <a:cubicBezTo>
                        <a:pt x="0" y="1791653"/>
                        <a:pt x="7620" y="1799273"/>
                        <a:pt x="36195" y="1799273"/>
                      </a:cubicBezTo>
                      <a:cubicBezTo>
                        <a:pt x="346710" y="1799273"/>
                        <a:pt x="658178" y="1799273"/>
                        <a:pt x="968693" y="1799273"/>
                      </a:cubicBezTo>
                      <a:cubicBezTo>
                        <a:pt x="971550" y="1799273"/>
                        <a:pt x="974408" y="1799273"/>
                        <a:pt x="976313" y="1799273"/>
                      </a:cubicBezTo>
                      <a:cubicBezTo>
                        <a:pt x="990600" y="1798320"/>
                        <a:pt x="1000125" y="1790700"/>
                        <a:pt x="1001078" y="1776413"/>
                      </a:cubicBezTo>
                      <a:cubicBezTo>
                        <a:pt x="1002030" y="1769745"/>
                        <a:pt x="1001078" y="1763078"/>
                        <a:pt x="1001078" y="1755458"/>
                      </a:cubicBezTo>
                      <a:cubicBezTo>
                        <a:pt x="1002983" y="1541145"/>
                        <a:pt x="1002983" y="1326833"/>
                        <a:pt x="1002983" y="1112520"/>
                      </a:cubicBezTo>
                      <a:close/>
                      <a:moveTo>
                        <a:pt x="502920" y="441960"/>
                      </a:moveTo>
                      <a:cubicBezTo>
                        <a:pt x="426720" y="441008"/>
                        <a:pt x="376238" y="385763"/>
                        <a:pt x="376238" y="316230"/>
                      </a:cubicBezTo>
                      <a:cubicBezTo>
                        <a:pt x="376238" y="240030"/>
                        <a:pt x="428625" y="188595"/>
                        <a:pt x="503873" y="189548"/>
                      </a:cubicBezTo>
                      <a:cubicBezTo>
                        <a:pt x="578168" y="190500"/>
                        <a:pt x="627698" y="240030"/>
                        <a:pt x="627698" y="316230"/>
                      </a:cubicBezTo>
                      <a:cubicBezTo>
                        <a:pt x="628650" y="390525"/>
                        <a:pt x="575310" y="439103"/>
                        <a:pt x="502920" y="44196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5">
                <a:extLst>
                  <a:ext uri="{FF2B5EF4-FFF2-40B4-BE49-F238E27FC236}">
                    <a16:creationId xmlns:a16="http://schemas.microsoft.com/office/drawing/2014/main" id="{3A499216-A6D9-4F1D-8DA7-FE861F0631FB}"/>
                  </a:ext>
                </a:extLst>
              </p:cNvPr>
              <p:cNvGrpSpPr/>
              <p:nvPr/>
            </p:nvGrpSpPr>
            <p:grpSpPr>
              <a:xfrm rot="7230518">
                <a:off x="1917120" y="986747"/>
                <a:ext cx="1128828" cy="843480"/>
                <a:chOff x="1940832" y="1860306"/>
                <a:chExt cx="430889" cy="321968"/>
              </a:xfrm>
            </p:grpSpPr>
            <p:sp>
              <p:nvSpPr>
                <p:cNvPr id="43" name="Freeform: Shape 46">
                  <a:extLst>
                    <a:ext uri="{FF2B5EF4-FFF2-40B4-BE49-F238E27FC236}">
                      <a16:creationId xmlns:a16="http://schemas.microsoft.com/office/drawing/2014/main" id="{C8347E80-8F0E-4E90-9C12-23AD533CA63F}"/>
                    </a:ext>
                  </a:extLst>
                </p:cNvPr>
                <p:cNvSpPr/>
                <p:nvPr/>
              </p:nvSpPr>
              <p:spPr>
                <a:xfrm rot="14400000">
                  <a:off x="2252789" y="1791796"/>
                  <a:ext cx="28331" cy="165352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: Shape 47">
                  <a:extLst>
                    <a:ext uri="{FF2B5EF4-FFF2-40B4-BE49-F238E27FC236}">
                      <a16:creationId xmlns:a16="http://schemas.microsoft.com/office/drawing/2014/main" id="{FDFB7DD5-3238-4B89-B920-FCAFBD30C9E4}"/>
                    </a:ext>
                  </a:extLst>
                </p:cNvPr>
                <p:cNvSpPr/>
                <p:nvPr/>
              </p:nvSpPr>
              <p:spPr>
                <a:xfrm rot="13577649">
                  <a:off x="2275911" y="1840053"/>
                  <a:ext cx="28331" cy="163289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: Shape 48">
                  <a:extLst>
                    <a:ext uri="{FF2B5EF4-FFF2-40B4-BE49-F238E27FC236}">
                      <a16:creationId xmlns:a16="http://schemas.microsoft.com/office/drawing/2014/main" id="{894C4D6E-F092-466A-8BA0-F727C8FB9010}"/>
                    </a:ext>
                  </a:extLst>
                </p:cNvPr>
                <p:cNvSpPr/>
                <p:nvPr/>
              </p:nvSpPr>
              <p:spPr>
                <a:xfrm rot="14400000">
                  <a:off x="2009775" y="1918360"/>
                  <a:ext cx="188873" cy="326760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8668"/>
                    <a:gd name="connsiteY0" fmla="*/ 457200 h 457200"/>
                    <a:gd name="connsiteX1" fmla="*/ 87923 w 88668"/>
                    <a:gd name="connsiteY1" fmla="*/ 0 h 457200"/>
                    <a:gd name="connsiteX2" fmla="*/ 87923 w 88668"/>
                    <a:gd name="connsiteY2" fmla="*/ 0 h 457200"/>
                    <a:gd name="connsiteX0" fmla="*/ 0 w 88591"/>
                    <a:gd name="connsiteY0" fmla="*/ 457200 h 457200"/>
                    <a:gd name="connsiteX1" fmla="*/ 87923 w 88591"/>
                    <a:gd name="connsiteY1" fmla="*/ 0 h 457200"/>
                    <a:gd name="connsiteX2" fmla="*/ 87923 w 88591"/>
                    <a:gd name="connsiteY2" fmla="*/ 0 h 457200"/>
                    <a:gd name="connsiteX0" fmla="*/ 0 w 104212"/>
                    <a:gd name="connsiteY0" fmla="*/ 457200 h 457200"/>
                    <a:gd name="connsiteX1" fmla="*/ 87923 w 104212"/>
                    <a:gd name="connsiteY1" fmla="*/ 0 h 457200"/>
                    <a:gd name="connsiteX2" fmla="*/ 87923 w 104212"/>
                    <a:gd name="connsiteY2" fmla="*/ 0 h 457200"/>
                    <a:gd name="connsiteX0" fmla="*/ 0 w 89660"/>
                    <a:gd name="connsiteY0" fmla="*/ 503909 h 503909"/>
                    <a:gd name="connsiteX1" fmla="*/ 87923 w 89660"/>
                    <a:gd name="connsiteY1" fmla="*/ 46709 h 503909"/>
                    <a:gd name="connsiteX2" fmla="*/ 55890 w 89660"/>
                    <a:gd name="connsiteY2" fmla="*/ 5890 h 503909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67538"/>
                    <a:gd name="connsiteY0" fmla="*/ 482469 h 482469"/>
                    <a:gd name="connsiteX1" fmla="*/ 67538 w 67538"/>
                    <a:gd name="connsiteY1" fmla="*/ 0 h 482469"/>
                    <a:gd name="connsiteX0" fmla="*/ 0 w 88163"/>
                    <a:gd name="connsiteY0" fmla="*/ 482469 h 482469"/>
                    <a:gd name="connsiteX1" fmla="*/ 67538 w 88163"/>
                    <a:gd name="connsiteY1" fmla="*/ 0 h 482469"/>
                    <a:gd name="connsiteX0" fmla="*/ 0 w 87198"/>
                    <a:gd name="connsiteY0" fmla="*/ 482469 h 482469"/>
                    <a:gd name="connsiteX1" fmla="*/ 67538 w 87198"/>
                    <a:gd name="connsiteY1" fmla="*/ 0 h 482469"/>
                    <a:gd name="connsiteX0" fmla="*/ 585890 w 586086"/>
                    <a:gd name="connsiteY0" fmla="*/ 676892 h 676892"/>
                    <a:gd name="connsiteX1" fmla="*/ 0 w 586086"/>
                    <a:gd name="connsiteY1" fmla="*/ 0 h 676892"/>
                    <a:gd name="connsiteX0" fmla="*/ 585890 w 586160"/>
                    <a:gd name="connsiteY0" fmla="*/ 676892 h 676892"/>
                    <a:gd name="connsiteX1" fmla="*/ 0 w 586160"/>
                    <a:gd name="connsiteY1" fmla="*/ 0 h 67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6160" h="676892">
                      <a:moveTo>
                        <a:pt x="585890" y="676892"/>
                      </a:moveTo>
                      <a:cubicBezTo>
                        <a:pt x="597725" y="419528"/>
                        <a:pt x="221894" y="60950"/>
                        <a:pt x="0" y="0"/>
                      </a:cubicBezTo>
                    </a:path>
                  </a:pathLst>
                </a:custGeom>
                <a:noFill/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: Shape 49">
                  <a:extLst>
                    <a:ext uri="{FF2B5EF4-FFF2-40B4-BE49-F238E27FC236}">
                      <a16:creationId xmlns:a16="http://schemas.microsoft.com/office/drawing/2014/main" id="{DCF600C6-7FB3-43D4-8618-B47A41D2818D}"/>
                    </a:ext>
                  </a:extLst>
                </p:cNvPr>
                <p:cNvSpPr/>
                <p:nvPr/>
              </p:nvSpPr>
              <p:spPr>
                <a:xfrm rot="13577649">
                  <a:off x="2079689" y="1959016"/>
                  <a:ext cx="162221" cy="284295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106562"/>
                    <a:gd name="connsiteY0" fmla="*/ 457200 h 457200"/>
                    <a:gd name="connsiteX1" fmla="*/ 106562 w 106562"/>
                    <a:gd name="connsiteY1" fmla="*/ 202828 h 457200"/>
                    <a:gd name="connsiteX2" fmla="*/ 87923 w 106562"/>
                    <a:gd name="connsiteY2" fmla="*/ 0 h 457200"/>
                    <a:gd name="connsiteX3" fmla="*/ 87923 w 106562"/>
                    <a:gd name="connsiteY3" fmla="*/ 0 h 457200"/>
                    <a:gd name="connsiteX0" fmla="*/ 0 w 117378"/>
                    <a:gd name="connsiteY0" fmla="*/ 457200 h 457200"/>
                    <a:gd name="connsiteX1" fmla="*/ 106562 w 117378"/>
                    <a:gd name="connsiteY1" fmla="*/ 202828 h 457200"/>
                    <a:gd name="connsiteX2" fmla="*/ 87923 w 117378"/>
                    <a:gd name="connsiteY2" fmla="*/ 0 h 457200"/>
                    <a:gd name="connsiteX3" fmla="*/ 87923 w 117378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103296"/>
                    <a:gd name="connsiteY0" fmla="*/ 457200 h 457200"/>
                    <a:gd name="connsiteX1" fmla="*/ 87923 w 103296"/>
                    <a:gd name="connsiteY1" fmla="*/ 0 h 457200"/>
                    <a:gd name="connsiteX0" fmla="*/ 0 w 103740"/>
                    <a:gd name="connsiteY0" fmla="*/ 457200 h 457200"/>
                    <a:gd name="connsiteX1" fmla="*/ 87923 w 103740"/>
                    <a:gd name="connsiteY1" fmla="*/ 0 h 457200"/>
                    <a:gd name="connsiteX0" fmla="*/ 501712 w 503450"/>
                    <a:gd name="connsiteY0" fmla="*/ 588924 h 588924"/>
                    <a:gd name="connsiteX1" fmla="*/ -1 w 503450"/>
                    <a:gd name="connsiteY1" fmla="*/ 0 h 588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3450" h="588924">
                      <a:moveTo>
                        <a:pt x="501712" y="588924"/>
                      </a:moveTo>
                      <a:cubicBezTo>
                        <a:pt x="535847" y="341273"/>
                        <a:pt x="56464" y="188371"/>
                        <a:pt x="-1" y="0"/>
                      </a:cubicBezTo>
                    </a:path>
                  </a:pathLst>
                </a:custGeom>
                <a:noFill/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0" name="Freeform: Shape 43">
              <a:extLst>
                <a:ext uri="{FF2B5EF4-FFF2-40B4-BE49-F238E27FC236}">
                  <a16:creationId xmlns:a16="http://schemas.microsoft.com/office/drawing/2014/main" id="{AD361AE2-4077-4721-9C31-CFEDF6843E19}"/>
                </a:ext>
              </a:extLst>
            </p:cNvPr>
            <p:cNvSpPr/>
            <p:nvPr/>
          </p:nvSpPr>
          <p:spPr>
            <a:xfrm>
              <a:off x="1806221" y="5210993"/>
              <a:ext cx="1518004" cy="505623"/>
            </a:xfrm>
            <a:custGeom>
              <a:avLst/>
              <a:gdLst>
                <a:gd name="connsiteX0" fmla="*/ 0 w 1675139"/>
                <a:gd name="connsiteY0" fmla="*/ 0 h 572489"/>
                <a:gd name="connsiteX1" fmla="*/ 1675139 w 1675139"/>
                <a:gd name="connsiteY1" fmla="*/ 0 h 572489"/>
                <a:gd name="connsiteX2" fmla="*/ 1673659 w 1675139"/>
                <a:gd name="connsiteY2" fmla="*/ 499237 h 572489"/>
                <a:gd name="connsiteX3" fmla="*/ 1673659 w 1675139"/>
                <a:gd name="connsiteY3" fmla="*/ 534270 h 572489"/>
                <a:gd name="connsiteX4" fmla="*/ 1632256 w 1675139"/>
                <a:gd name="connsiteY4" fmla="*/ 572489 h 572489"/>
                <a:gd name="connsiteX5" fmla="*/ 1619516 w 1675139"/>
                <a:gd name="connsiteY5" fmla="*/ 572489 h 572489"/>
                <a:gd name="connsiteX6" fmla="*/ 60513 w 1675139"/>
                <a:gd name="connsiteY6" fmla="*/ 572489 h 572489"/>
                <a:gd name="connsiteX7" fmla="*/ 0 w 1675139"/>
                <a:gd name="connsiteY7" fmla="*/ 511976 h 57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5139" h="572489">
                  <a:moveTo>
                    <a:pt x="0" y="0"/>
                  </a:moveTo>
                  <a:lnTo>
                    <a:pt x="1675139" y="0"/>
                  </a:lnTo>
                  <a:lnTo>
                    <a:pt x="1673659" y="499237"/>
                  </a:lnTo>
                  <a:cubicBezTo>
                    <a:pt x="1673659" y="511976"/>
                    <a:pt x="1675251" y="523122"/>
                    <a:pt x="1673659" y="534270"/>
                  </a:cubicBezTo>
                  <a:cubicBezTo>
                    <a:pt x="1672066" y="558156"/>
                    <a:pt x="1656142" y="570896"/>
                    <a:pt x="1632256" y="572489"/>
                  </a:cubicBezTo>
                  <a:cubicBezTo>
                    <a:pt x="1629071" y="572489"/>
                    <a:pt x="1624293" y="572489"/>
                    <a:pt x="1619516" y="572489"/>
                  </a:cubicBezTo>
                  <a:cubicBezTo>
                    <a:pt x="1100380" y="572489"/>
                    <a:pt x="579650" y="572489"/>
                    <a:pt x="60513" y="572489"/>
                  </a:cubicBezTo>
                  <a:cubicBezTo>
                    <a:pt x="12740" y="572489"/>
                    <a:pt x="0" y="559749"/>
                    <a:pt x="0" y="51197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5C59A20-F993-4920-8D92-87B83529F96D}"/>
              </a:ext>
            </a:extLst>
          </p:cNvPr>
          <p:cNvSpPr txBox="1"/>
          <p:nvPr/>
        </p:nvSpPr>
        <p:spPr>
          <a:xfrm>
            <a:off x="4061544" y="4174262"/>
            <a:ext cx="13127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55">
            <a:extLst>
              <a:ext uri="{FF2B5EF4-FFF2-40B4-BE49-F238E27FC236}">
                <a16:creationId xmlns:a16="http://schemas.microsoft.com/office/drawing/2014/main" id="{1DC5D9BB-58D5-4FF6-844E-AF46AAA093C2}"/>
              </a:ext>
            </a:extLst>
          </p:cNvPr>
          <p:cNvGrpSpPr/>
          <p:nvPr/>
        </p:nvGrpSpPr>
        <p:grpSpPr>
          <a:xfrm>
            <a:off x="9118519" y="5058712"/>
            <a:ext cx="2003216" cy="1337288"/>
            <a:chOff x="8036886" y="1468486"/>
            <a:chExt cx="2948586" cy="1337288"/>
          </a:xfrm>
        </p:grpSpPr>
        <p:grpSp>
          <p:nvGrpSpPr>
            <p:cNvPr id="52" name="Group 56">
              <a:extLst>
                <a:ext uri="{FF2B5EF4-FFF2-40B4-BE49-F238E27FC236}">
                  <a16:creationId xmlns:a16="http://schemas.microsoft.com/office/drawing/2014/main" id="{8A669646-1C18-4901-B9E8-3FFED901A589}"/>
                </a:ext>
              </a:extLst>
            </p:cNvPr>
            <p:cNvGrpSpPr/>
            <p:nvPr/>
          </p:nvGrpSpPr>
          <p:grpSpPr>
            <a:xfrm>
              <a:off x="8036886" y="1468486"/>
              <a:ext cx="2948586" cy="1337288"/>
              <a:chOff x="1487520" y="1194187"/>
              <a:chExt cx="4380624" cy="1337288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9136E04-E3E7-424C-9554-5825260BFF95}"/>
                  </a:ext>
                </a:extLst>
              </p:cNvPr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D6D7675-0408-41FE-B0EC-DDC518C5A45F}"/>
                  </a:ext>
                </a:extLst>
              </p:cNvPr>
              <p:cNvSpPr txBox="1"/>
              <p:nvPr/>
            </p:nvSpPr>
            <p:spPr>
              <a:xfrm>
                <a:off x="1487520" y="1515812"/>
                <a:ext cx="43806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" name="Rectangle 57">
              <a:extLst>
                <a:ext uri="{FF2B5EF4-FFF2-40B4-BE49-F238E27FC236}">
                  <a16:creationId xmlns:a16="http://schemas.microsoft.com/office/drawing/2014/main" id="{F8630807-8067-4414-A04D-27B61DBBBB3B}"/>
                </a:ext>
              </a:extLst>
            </p:cNvPr>
            <p:cNvSpPr/>
            <p:nvPr/>
          </p:nvSpPr>
          <p:spPr>
            <a:xfrm>
              <a:off x="8132478" y="1741773"/>
              <a:ext cx="274320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60">
            <a:extLst>
              <a:ext uri="{FF2B5EF4-FFF2-40B4-BE49-F238E27FC236}">
                <a16:creationId xmlns:a16="http://schemas.microsoft.com/office/drawing/2014/main" id="{7A88531C-37D2-44EA-B3BF-C51534D73D57}"/>
              </a:ext>
            </a:extLst>
          </p:cNvPr>
          <p:cNvGrpSpPr/>
          <p:nvPr/>
        </p:nvGrpSpPr>
        <p:grpSpPr>
          <a:xfrm>
            <a:off x="1048084" y="5043323"/>
            <a:ext cx="2019046" cy="1352677"/>
            <a:chOff x="514873" y="2742107"/>
            <a:chExt cx="2971887" cy="1352677"/>
          </a:xfrm>
        </p:grpSpPr>
        <p:grpSp>
          <p:nvGrpSpPr>
            <p:cNvPr id="57" name="Group 61">
              <a:extLst>
                <a:ext uri="{FF2B5EF4-FFF2-40B4-BE49-F238E27FC236}">
                  <a16:creationId xmlns:a16="http://schemas.microsoft.com/office/drawing/2014/main" id="{DE6D5DBF-9598-44A7-9D56-CE50293ED705}"/>
                </a:ext>
              </a:extLst>
            </p:cNvPr>
            <p:cNvGrpSpPr/>
            <p:nvPr/>
          </p:nvGrpSpPr>
          <p:grpSpPr>
            <a:xfrm>
              <a:off x="514873" y="2742107"/>
              <a:ext cx="2971887" cy="1352677"/>
              <a:chOff x="1487520" y="1178798"/>
              <a:chExt cx="4380624" cy="1352677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93DB10B-2948-44F4-A819-464FC76EE148}"/>
                  </a:ext>
                </a:extLst>
              </p:cNvPr>
              <p:cNvSpPr txBox="1"/>
              <p:nvPr/>
            </p:nvSpPr>
            <p:spPr>
              <a:xfrm>
                <a:off x="1487520" y="1178798"/>
                <a:ext cx="438062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kern="2300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kern="23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B66D143-C3A3-4E25-92EB-65B196E5DF92}"/>
                  </a:ext>
                </a:extLst>
              </p:cNvPr>
              <p:cNvSpPr txBox="1"/>
              <p:nvPr/>
            </p:nvSpPr>
            <p:spPr>
              <a:xfrm>
                <a:off x="1487520" y="1515812"/>
                <a:ext cx="43806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8" name="Rectangle 62">
              <a:extLst>
                <a:ext uri="{FF2B5EF4-FFF2-40B4-BE49-F238E27FC236}">
                  <a16:creationId xmlns:a16="http://schemas.microsoft.com/office/drawing/2014/main" id="{3F2C9128-EE40-4EC7-AF0D-333DF026AC72}"/>
                </a:ext>
              </a:extLst>
            </p:cNvPr>
            <p:cNvSpPr/>
            <p:nvPr/>
          </p:nvSpPr>
          <p:spPr>
            <a:xfrm>
              <a:off x="629173" y="3033948"/>
              <a:ext cx="274320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5">
            <a:extLst>
              <a:ext uri="{FF2B5EF4-FFF2-40B4-BE49-F238E27FC236}">
                <a16:creationId xmlns:a16="http://schemas.microsoft.com/office/drawing/2014/main" id="{865E002B-2BA6-48C4-BA59-D24EEAF9587F}"/>
              </a:ext>
            </a:extLst>
          </p:cNvPr>
          <p:cNvGrpSpPr/>
          <p:nvPr/>
        </p:nvGrpSpPr>
        <p:grpSpPr>
          <a:xfrm>
            <a:off x="6438928" y="5058712"/>
            <a:ext cx="2003216" cy="1337288"/>
            <a:chOff x="8467012" y="4208192"/>
            <a:chExt cx="2948586" cy="1337288"/>
          </a:xfrm>
        </p:grpSpPr>
        <p:grpSp>
          <p:nvGrpSpPr>
            <p:cNvPr id="62" name="Group 66">
              <a:extLst>
                <a:ext uri="{FF2B5EF4-FFF2-40B4-BE49-F238E27FC236}">
                  <a16:creationId xmlns:a16="http://schemas.microsoft.com/office/drawing/2014/main" id="{9D422478-F0AE-4AAC-A99D-834567F1210D}"/>
                </a:ext>
              </a:extLst>
            </p:cNvPr>
            <p:cNvGrpSpPr/>
            <p:nvPr/>
          </p:nvGrpSpPr>
          <p:grpSpPr>
            <a:xfrm>
              <a:off x="8467012" y="4208192"/>
              <a:ext cx="2948586" cy="1337288"/>
              <a:chOff x="1487520" y="1194187"/>
              <a:chExt cx="4380624" cy="1337288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E592D0A-33CC-4F32-82F9-87405267DB8A}"/>
                  </a:ext>
                </a:extLst>
              </p:cNvPr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DC66A1-2420-45CC-9027-772B70AE63E0}"/>
                  </a:ext>
                </a:extLst>
              </p:cNvPr>
              <p:cNvSpPr txBox="1"/>
              <p:nvPr/>
            </p:nvSpPr>
            <p:spPr>
              <a:xfrm>
                <a:off x="1487520" y="1515812"/>
                <a:ext cx="43806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3" name="Rectangle 67">
              <a:extLst>
                <a:ext uri="{FF2B5EF4-FFF2-40B4-BE49-F238E27FC236}">
                  <a16:creationId xmlns:a16="http://schemas.microsoft.com/office/drawing/2014/main" id="{CF6DE6CA-0186-46C8-A3EF-448DDB109BB7}"/>
                </a:ext>
              </a:extLst>
            </p:cNvPr>
            <p:cNvSpPr/>
            <p:nvPr/>
          </p:nvSpPr>
          <p:spPr>
            <a:xfrm>
              <a:off x="8546645" y="4492767"/>
              <a:ext cx="27432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70">
            <a:extLst>
              <a:ext uri="{FF2B5EF4-FFF2-40B4-BE49-F238E27FC236}">
                <a16:creationId xmlns:a16="http://schemas.microsoft.com/office/drawing/2014/main" id="{FD1F4F42-FC34-4356-9AA1-0A5F4C92886E}"/>
              </a:ext>
            </a:extLst>
          </p:cNvPr>
          <p:cNvGrpSpPr/>
          <p:nvPr/>
        </p:nvGrpSpPr>
        <p:grpSpPr>
          <a:xfrm>
            <a:off x="3743506" y="5058712"/>
            <a:ext cx="2019046" cy="1337288"/>
            <a:chOff x="718102" y="4964246"/>
            <a:chExt cx="2971887" cy="1337288"/>
          </a:xfrm>
        </p:grpSpPr>
        <p:grpSp>
          <p:nvGrpSpPr>
            <p:cNvPr id="67" name="Group 71">
              <a:extLst>
                <a:ext uri="{FF2B5EF4-FFF2-40B4-BE49-F238E27FC236}">
                  <a16:creationId xmlns:a16="http://schemas.microsoft.com/office/drawing/2014/main" id="{33EFEE2F-E5CF-49CC-8CE3-73F3B4562C62}"/>
                </a:ext>
              </a:extLst>
            </p:cNvPr>
            <p:cNvGrpSpPr/>
            <p:nvPr/>
          </p:nvGrpSpPr>
          <p:grpSpPr>
            <a:xfrm>
              <a:off x="718102" y="4964246"/>
              <a:ext cx="2971887" cy="1337288"/>
              <a:chOff x="1487520" y="1194187"/>
              <a:chExt cx="4380624" cy="1337288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F152DB-8F91-4161-8065-3F53A4301810}"/>
                  </a:ext>
                </a:extLst>
              </p:cNvPr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D630F99-D840-4498-8D1B-BAAC93169AD0}"/>
                  </a:ext>
                </a:extLst>
              </p:cNvPr>
              <p:cNvSpPr txBox="1"/>
              <p:nvPr/>
            </p:nvSpPr>
            <p:spPr>
              <a:xfrm>
                <a:off x="1487520" y="1515812"/>
                <a:ext cx="43806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8" name="Rectangle 72">
              <a:extLst>
                <a:ext uri="{FF2B5EF4-FFF2-40B4-BE49-F238E27FC236}">
                  <a16:creationId xmlns:a16="http://schemas.microsoft.com/office/drawing/2014/main" id="{6EAD2F80-D8FA-41F4-AB7A-9BC7B7DF3CF3}"/>
                </a:ext>
              </a:extLst>
            </p:cNvPr>
            <p:cNvSpPr/>
            <p:nvPr/>
          </p:nvSpPr>
          <p:spPr>
            <a:xfrm>
              <a:off x="794302" y="5243679"/>
              <a:ext cx="274320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Graphic 79">
            <a:extLst>
              <a:ext uri="{FF2B5EF4-FFF2-40B4-BE49-F238E27FC236}">
                <a16:creationId xmlns:a16="http://schemas.microsoft.com/office/drawing/2014/main" id="{E60EAB39-BF3D-4CD6-BDD2-574D13F2B42F}"/>
              </a:ext>
            </a:extLst>
          </p:cNvPr>
          <p:cNvSpPr/>
          <p:nvPr/>
        </p:nvSpPr>
        <p:spPr>
          <a:xfrm>
            <a:off x="4147843" y="2826085"/>
            <a:ext cx="438490" cy="359660"/>
          </a:xfrm>
          <a:custGeom>
            <a:avLst/>
            <a:gdLst>
              <a:gd name="connsiteX0" fmla="*/ 279030 w 847725"/>
              <a:gd name="connsiteY0" fmla="*/ 248466 h 695325"/>
              <a:gd name="connsiteX1" fmla="*/ 567638 w 847725"/>
              <a:gd name="connsiteY1" fmla="*/ 248466 h 695325"/>
              <a:gd name="connsiteX2" fmla="*/ 475245 w 847725"/>
              <a:gd name="connsiteY2" fmla="*/ 88446 h 695325"/>
              <a:gd name="connsiteX3" fmla="*/ 483818 w 847725"/>
              <a:gd name="connsiteY3" fmla="*/ 6531 h 695325"/>
              <a:gd name="connsiteX4" fmla="*/ 558113 w 847725"/>
              <a:gd name="connsiteY4" fmla="*/ 40821 h 695325"/>
              <a:gd name="connsiteX5" fmla="*/ 668603 w 847725"/>
              <a:gd name="connsiteY5" fmla="*/ 232274 h 695325"/>
              <a:gd name="connsiteX6" fmla="*/ 700035 w 847725"/>
              <a:gd name="connsiteY6" fmla="*/ 250371 h 695325"/>
              <a:gd name="connsiteX7" fmla="*/ 776235 w 847725"/>
              <a:gd name="connsiteY7" fmla="*/ 250371 h 695325"/>
              <a:gd name="connsiteX8" fmla="*/ 849578 w 847725"/>
              <a:gd name="connsiteY8" fmla="*/ 302759 h 695325"/>
              <a:gd name="connsiteX9" fmla="*/ 821955 w 847725"/>
              <a:gd name="connsiteY9" fmla="*/ 390389 h 695325"/>
              <a:gd name="connsiteX10" fmla="*/ 804810 w 847725"/>
              <a:gd name="connsiteY10" fmla="*/ 416106 h 695325"/>
              <a:gd name="connsiteX11" fmla="*/ 752423 w 847725"/>
              <a:gd name="connsiteY11" fmla="*/ 603749 h 695325"/>
              <a:gd name="connsiteX12" fmla="*/ 625740 w 847725"/>
              <a:gd name="connsiteY12" fmla="*/ 699951 h 695325"/>
              <a:gd name="connsiteX13" fmla="*/ 235215 w 847725"/>
              <a:gd name="connsiteY13" fmla="*/ 699951 h 695325"/>
              <a:gd name="connsiteX14" fmla="*/ 110438 w 847725"/>
              <a:gd name="connsiteY14" fmla="*/ 603749 h 695325"/>
              <a:gd name="connsiteX15" fmla="*/ 60908 w 847725"/>
              <a:gd name="connsiteY15" fmla="*/ 418011 h 695325"/>
              <a:gd name="connsiteX16" fmla="*/ 44715 w 847725"/>
              <a:gd name="connsiteY16" fmla="*/ 398009 h 695325"/>
              <a:gd name="connsiteX17" fmla="*/ 1853 w 847725"/>
              <a:gd name="connsiteY17" fmla="*/ 311331 h 695325"/>
              <a:gd name="connsiteX18" fmla="*/ 79005 w 847725"/>
              <a:gd name="connsiteY18" fmla="*/ 251324 h 695325"/>
              <a:gd name="connsiteX19" fmla="*/ 162825 w 847725"/>
              <a:gd name="connsiteY19" fmla="*/ 246561 h 695325"/>
              <a:gd name="connsiteX20" fmla="*/ 206640 w 847725"/>
              <a:gd name="connsiteY20" fmla="*/ 177029 h 695325"/>
              <a:gd name="connsiteX21" fmla="*/ 289508 w 847725"/>
              <a:gd name="connsiteY21" fmla="*/ 33201 h 695325"/>
              <a:gd name="connsiteX22" fmla="*/ 359040 w 847725"/>
              <a:gd name="connsiteY22" fmla="*/ 8436 h 695325"/>
              <a:gd name="connsiteX23" fmla="*/ 372375 w 847725"/>
              <a:gd name="connsiteY23" fmla="*/ 80826 h 695325"/>
              <a:gd name="connsiteX24" fmla="*/ 278078 w 847725"/>
              <a:gd name="connsiteY24" fmla="*/ 245609 h 695325"/>
              <a:gd name="connsiteX25" fmla="*/ 279030 w 847725"/>
              <a:gd name="connsiteY25" fmla="*/ 248466 h 695325"/>
              <a:gd name="connsiteX26" fmla="*/ 304748 w 847725"/>
              <a:gd name="connsiteY26" fmla="*/ 584699 h 695325"/>
              <a:gd name="connsiteX27" fmla="*/ 251408 w 847725"/>
              <a:gd name="connsiteY27" fmla="*/ 411344 h 695325"/>
              <a:gd name="connsiteX28" fmla="*/ 208545 w 847725"/>
              <a:gd name="connsiteY28" fmla="*/ 398009 h 695325"/>
              <a:gd name="connsiteX29" fmla="*/ 188543 w 847725"/>
              <a:gd name="connsiteY29" fmla="*/ 436109 h 695325"/>
              <a:gd name="connsiteX30" fmla="*/ 197115 w 847725"/>
              <a:gd name="connsiteY30" fmla="*/ 465636 h 695325"/>
              <a:gd name="connsiteX31" fmla="*/ 231405 w 847725"/>
              <a:gd name="connsiteY31" fmla="*/ 586604 h 695325"/>
              <a:gd name="connsiteX32" fmla="*/ 274268 w 847725"/>
              <a:gd name="connsiteY32" fmla="*/ 610416 h 695325"/>
              <a:gd name="connsiteX33" fmla="*/ 304748 w 847725"/>
              <a:gd name="connsiteY33" fmla="*/ 584699 h 695325"/>
              <a:gd name="connsiteX34" fmla="*/ 462863 w 847725"/>
              <a:gd name="connsiteY34" fmla="*/ 505641 h 695325"/>
              <a:gd name="connsiteX35" fmla="*/ 462863 w 847725"/>
              <a:gd name="connsiteY35" fmla="*/ 427536 h 695325"/>
              <a:gd name="connsiteX36" fmla="*/ 428573 w 847725"/>
              <a:gd name="connsiteY36" fmla="*/ 393246 h 695325"/>
              <a:gd name="connsiteX37" fmla="*/ 393330 w 847725"/>
              <a:gd name="connsiteY37" fmla="*/ 425631 h 695325"/>
              <a:gd name="connsiteX38" fmla="*/ 392378 w 847725"/>
              <a:gd name="connsiteY38" fmla="*/ 579936 h 695325"/>
              <a:gd name="connsiteX39" fmla="*/ 426668 w 847725"/>
              <a:gd name="connsiteY39" fmla="*/ 615179 h 695325"/>
              <a:gd name="connsiteX40" fmla="*/ 461910 w 847725"/>
              <a:gd name="connsiteY40" fmla="*/ 578984 h 695325"/>
              <a:gd name="connsiteX41" fmla="*/ 462863 w 847725"/>
              <a:gd name="connsiteY41" fmla="*/ 505641 h 695325"/>
              <a:gd name="connsiteX42" fmla="*/ 672413 w 847725"/>
              <a:gd name="connsiteY42" fmla="*/ 429441 h 695325"/>
              <a:gd name="connsiteX43" fmla="*/ 642885 w 847725"/>
              <a:gd name="connsiteY43" fmla="*/ 396104 h 695325"/>
              <a:gd name="connsiteX44" fmla="*/ 601928 w 847725"/>
              <a:gd name="connsiteY44" fmla="*/ 419916 h 695325"/>
              <a:gd name="connsiteX45" fmla="*/ 560970 w 847725"/>
              <a:gd name="connsiteY45" fmla="*/ 562791 h 695325"/>
              <a:gd name="connsiteX46" fmla="*/ 583830 w 847725"/>
              <a:gd name="connsiteY46" fmla="*/ 609464 h 695325"/>
              <a:gd name="connsiteX47" fmla="*/ 629550 w 847725"/>
              <a:gd name="connsiteY47" fmla="*/ 579936 h 695325"/>
              <a:gd name="connsiteX48" fmla="*/ 658125 w 847725"/>
              <a:gd name="connsiteY48" fmla="*/ 479924 h 695325"/>
              <a:gd name="connsiteX49" fmla="*/ 672413 w 847725"/>
              <a:gd name="connsiteY49" fmla="*/ 429441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47725" h="695325">
                <a:moveTo>
                  <a:pt x="279030" y="248466"/>
                </a:moveTo>
                <a:cubicBezTo>
                  <a:pt x="374280" y="248466"/>
                  <a:pt x="469530" y="248466"/>
                  <a:pt x="567638" y="248466"/>
                </a:cubicBezTo>
                <a:cubicBezTo>
                  <a:pt x="536205" y="193221"/>
                  <a:pt x="505725" y="140834"/>
                  <a:pt x="475245" y="88446"/>
                </a:cubicBezTo>
                <a:cubicBezTo>
                  <a:pt x="453338" y="49394"/>
                  <a:pt x="456195" y="21771"/>
                  <a:pt x="483818" y="6531"/>
                </a:cubicBezTo>
                <a:cubicBezTo>
                  <a:pt x="511440" y="-8709"/>
                  <a:pt x="535253" y="2721"/>
                  <a:pt x="558113" y="40821"/>
                </a:cubicBezTo>
                <a:cubicBezTo>
                  <a:pt x="595260" y="104639"/>
                  <a:pt x="632408" y="168456"/>
                  <a:pt x="668603" y="232274"/>
                </a:cubicBezTo>
                <a:cubicBezTo>
                  <a:pt x="676223" y="245609"/>
                  <a:pt x="684795" y="251324"/>
                  <a:pt x="700035" y="250371"/>
                </a:cubicBezTo>
                <a:cubicBezTo>
                  <a:pt x="725753" y="249419"/>
                  <a:pt x="750518" y="249419"/>
                  <a:pt x="776235" y="250371"/>
                </a:cubicBezTo>
                <a:cubicBezTo>
                  <a:pt x="813383" y="250371"/>
                  <a:pt x="839100" y="269421"/>
                  <a:pt x="849578" y="302759"/>
                </a:cubicBezTo>
                <a:cubicBezTo>
                  <a:pt x="860055" y="335144"/>
                  <a:pt x="848625" y="368481"/>
                  <a:pt x="821955" y="390389"/>
                </a:cubicBezTo>
                <a:cubicBezTo>
                  <a:pt x="814335" y="396104"/>
                  <a:pt x="807668" y="406581"/>
                  <a:pt x="804810" y="416106"/>
                </a:cubicBezTo>
                <a:cubicBezTo>
                  <a:pt x="786713" y="478019"/>
                  <a:pt x="770520" y="540884"/>
                  <a:pt x="752423" y="603749"/>
                </a:cubicBezTo>
                <a:cubicBezTo>
                  <a:pt x="736230" y="660899"/>
                  <a:pt x="684795" y="699951"/>
                  <a:pt x="625740" y="699951"/>
                </a:cubicBezTo>
                <a:cubicBezTo>
                  <a:pt x="495248" y="700904"/>
                  <a:pt x="365708" y="700904"/>
                  <a:pt x="235215" y="699951"/>
                </a:cubicBezTo>
                <a:cubicBezTo>
                  <a:pt x="177113" y="699951"/>
                  <a:pt x="125678" y="659946"/>
                  <a:pt x="110438" y="603749"/>
                </a:cubicBezTo>
                <a:cubicBezTo>
                  <a:pt x="93293" y="541836"/>
                  <a:pt x="78053" y="479924"/>
                  <a:pt x="60908" y="418011"/>
                </a:cubicBezTo>
                <a:cubicBezTo>
                  <a:pt x="59003" y="410391"/>
                  <a:pt x="52335" y="401819"/>
                  <a:pt x="44715" y="398009"/>
                </a:cubicBezTo>
                <a:cubicBezTo>
                  <a:pt x="10425" y="378959"/>
                  <a:pt x="-5767" y="346574"/>
                  <a:pt x="1853" y="311331"/>
                </a:cubicBezTo>
                <a:cubicBezTo>
                  <a:pt x="11378" y="272279"/>
                  <a:pt x="38048" y="252276"/>
                  <a:pt x="79005" y="251324"/>
                </a:cubicBezTo>
                <a:cubicBezTo>
                  <a:pt x="107580" y="251324"/>
                  <a:pt x="140918" y="258944"/>
                  <a:pt x="162825" y="246561"/>
                </a:cubicBezTo>
                <a:cubicBezTo>
                  <a:pt x="183780" y="234179"/>
                  <a:pt x="192353" y="200841"/>
                  <a:pt x="206640" y="177029"/>
                </a:cubicBezTo>
                <a:cubicBezTo>
                  <a:pt x="234263" y="129404"/>
                  <a:pt x="261885" y="80826"/>
                  <a:pt x="289508" y="33201"/>
                </a:cubicBezTo>
                <a:cubicBezTo>
                  <a:pt x="306653" y="3674"/>
                  <a:pt x="334275" y="-5851"/>
                  <a:pt x="359040" y="8436"/>
                </a:cubicBezTo>
                <a:cubicBezTo>
                  <a:pt x="384758" y="23676"/>
                  <a:pt x="389520" y="50346"/>
                  <a:pt x="372375" y="80826"/>
                </a:cubicBezTo>
                <a:cubicBezTo>
                  <a:pt x="340943" y="136071"/>
                  <a:pt x="309510" y="191316"/>
                  <a:pt x="278078" y="245609"/>
                </a:cubicBezTo>
                <a:cubicBezTo>
                  <a:pt x="279030" y="244656"/>
                  <a:pt x="279030" y="244656"/>
                  <a:pt x="279030" y="248466"/>
                </a:cubicBezTo>
                <a:close/>
                <a:moveTo>
                  <a:pt x="304748" y="584699"/>
                </a:moveTo>
                <a:cubicBezTo>
                  <a:pt x="285698" y="522786"/>
                  <a:pt x="270458" y="466589"/>
                  <a:pt x="251408" y="411344"/>
                </a:cubicBezTo>
                <a:cubicBezTo>
                  <a:pt x="245693" y="394199"/>
                  <a:pt x="225690" y="391341"/>
                  <a:pt x="208545" y="398009"/>
                </a:cubicBezTo>
                <a:cubicBezTo>
                  <a:pt x="191400" y="404676"/>
                  <a:pt x="184733" y="418011"/>
                  <a:pt x="188543" y="436109"/>
                </a:cubicBezTo>
                <a:cubicBezTo>
                  <a:pt x="190448" y="446586"/>
                  <a:pt x="194258" y="456111"/>
                  <a:pt x="197115" y="465636"/>
                </a:cubicBezTo>
                <a:cubicBezTo>
                  <a:pt x="208545" y="505641"/>
                  <a:pt x="219975" y="546599"/>
                  <a:pt x="231405" y="586604"/>
                </a:cubicBezTo>
                <a:cubicBezTo>
                  <a:pt x="238073" y="607559"/>
                  <a:pt x="254265" y="616131"/>
                  <a:pt x="274268" y="610416"/>
                </a:cubicBezTo>
                <a:cubicBezTo>
                  <a:pt x="285698" y="605654"/>
                  <a:pt x="295223" y="593271"/>
                  <a:pt x="304748" y="584699"/>
                </a:cubicBezTo>
                <a:close/>
                <a:moveTo>
                  <a:pt x="462863" y="505641"/>
                </a:moveTo>
                <a:cubicBezTo>
                  <a:pt x="462863" y="479924"/>
                  <a:pt x="462863" y="453254"/>
                  <a:pt x="462863" y="427536"/>
                </a:cubicBezTo>
                <a:cubicBezTo>
                  <a:pt x="461910" y="406581"/>
                  <a:pt x="449528" y="393246"/>
                  <a:pt x="428573" y="393246"/>
                </a:cubicBezTo>
                <a:cubicBezTo>
                  <a:pt x="408570" y="393246"/>
                  <a:pt x="393330" y="405629"/>
                  <a:pt x="393330" y="425631"/>
                </a:cubicBezTo>
                <a:cubicBezTo>
                  <a:pt x="391425" y="477066"/>
                  <a:pt x="391425" y="528501"/>
                  <a:pt x="392378" y="579936"/>
                </a:cubicBezTo>
                <a:cubicBezTo>
                  <a:pt x="392378" y="600891"/>
                  <a:pt x="407618" y="614226"/>
                  <a:pt x="426668" y="615179"/>
                </a:cubicBezTo>
                <a:cubicBezTo>
                  <a:pt x="446670" y="615179"/>
                  <a:pt x="461910" y="600891"/>
                  <a:pt x="461910" y="578984"/>
                </a:cubicBezTo>
                <a:cubicBezTo>
                  <a:pt x="462863" y="554219"/>
                  <a:pt x="462863" y="530406"/>
                  <a:pt x="462863" y="505641"/>
                </a:cubicBezTo>
                <a:close/>
                <a:moveTo>
                  <a:pt x="672413" y="429441"/>
                </a:moveTo>
                <a:cubicBezTo>
                  <a:pt x="669555" y="410391"/>
                  <a:pt x="660983" y="398961"/>
                  <a:pt x="642885" y="396104"/>
                </a:cubicBezTo>
                <a:cubicBezTo>
                  <a:pt x="622883" y="393246"/>
                  <a:pt x="608595" y="400866"/>
                  <a:pt x="601928" y="419916"/>
                </a:cubicBezTo>
                <a:cubicBezTo>
                  <a:pt x="587640" y="467541"/>
                  <a:pt x="574305" y="515166"/>
                  <a:pt x="560970" y="562791"/>
                </a:cubicBezTo>
                <a:cubicBezTo>
                  <a:pt x="554303" y="587556"/>
                  <a:pt x="562875" y="604701"/>
                  <a:pt x="583830" y="609464"/>
                </a:cubicBezTo>
                <a:cubicBezTo>
                  <a:pt x="605738" y="615179"/>
                  <a:pt x="622883" y="604701"/>
                  <a:pt x="629550" y="579936"/>
                </a:cubicBezTo>
                <a:cubicBezTo>
                  <a:pt x="639075" y="546599"/>
                  <a:pt x="648600" y="513261"/>
                  <a:pt x="658125" y="479924"/>
                </a:cubicBezTo>
                <a:cubicBezTo>
                  <a:pt x="662888" y="463731"/>
                  <a:pt x="667650" y="446586"/>
                  <a:pt x="672413" y="4294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Graphic 79">
            <a:extLst>
              <a:ext uri="{FF2B5EF4-FFF2-40B4-BE49-F238E27FC236}">
                <a16:creationId xmlns:a16="http://schemas.microsoft.com/office/drawing/2014/main" id="{B3429921-3443-45D7-8F17-B60176C1EF00}"/>
              </a:ext>
            </a:extLst>
          </p:cNvPr>
          <p:cNvSpPr/>
          <p:nvPr/>
        </p:nvSpPr>
        <p:spPr>
          <a:xfrm>
            <a:off x="6813363" y="2826085"/>
            <a:ext cx="438490" cy="359660"/>
          </a:xfrm>
          <a:custGeom>
            <a:avLst/>
            <a:gdLst>
              <a:gd name="connsiteX0" fmla="*/ 279030 w 847725"/>
              <a:gd name="connsiteY0" fmla="*/ 248466 h 695325"/>
              <a:gd name="connsiteX1" fmla="*/ 567638 w 847725"/>
              <a:gd name="connsiteY1" fmla="*/ 248466 h 695325"/>
              <a:gd name="connsiteX2" fmla="*/ 475245 w 847725"/>
              <a:gd name="connsiteY2" fmla="*/ 88446 h 695325"/>
              <a:gd name="connsiteX3" fmla="*/ 483818 w 847725"/>
              <a:gd name="connsiteY3" fmla="*/ 6531 h 695325"/>
              <a:gd name="connsiteX4" fmla="*/ 558113 w 847725"/>
              <a:gd name="connsiteY4" fmla="*/ 40821 h 695325"/>
              <a:gd name="connsiteX5" fmla="*/ 668603 w 847725"/>
              <a:gd name="connsiteY5" fmla="*/ 232274 h 695325"/>
              <a:gd name="connsiteX6" fmla="*/ 700035 w 847725"/>
              <a:gd name="connsiteY6" fmla="*/ 250371 h 695325"/>
              <a:gd name="connsiteX7" fmla="*/ 776235 w 847725"/>
              <a:gd name="connsiteY7" fmla="*/ 250371 h 695325"/>
              <a:gd name="connsiteX8" fmla="*/ 849578 w 847725"/>
              <a:gd name="connsiteY8" fmla="*/ 302759 h 695325"/>
              <a:gd name="connsiteX9" fmla="*/ 821955 w 847725"/>
              <a:gd name="connsiteY9" fmla="*/ 390389 h 695325"/>
              <a:gd name="connsiteX10" fmla="*/ 804810 w 847725"/>
              <a:gd name="connsiteY10" fmla="*/ 416106 h 695325"/>
              <a:gd name="connsiteX11" fmla="*/ 752423 w 847725"/>
              <a:gd name="connsiteY11" fmla="*/ 603749 h 695325"/>
              <a:gd name="connsiteX12" fmla="*/ 625740 w 847725"/>
              <a:gd name="connsiteY12" fmla="*/ 699951 h 695325"/>
              <a:gd name="connsiteX13" fmla="*/ 235215 w 847725"/>
              <a:gd name="connsiteY13" fmla="*/ 699951 h 695325"/>
              <a:gd name="connsiteX14" fmla="*/ 110438 w 847725"/>
              <a:gd name="connsiteY14" fmla="*/ 603749 h 695325"/>
              <a:gd name="connsiteX15" fmla="*/ 60908 w 847725"/>
              <a:gd name="connsiteY15" fmla="*/ 418011 h 695325"/>
              <a:gd name="connsiteX16" fmla="*/ 44715 w 847725"/>
              <a:gd name="connsiteY16" fmla="*/ 398009 h 695325"/>
              <a:gd name="connsiteX17" fmla="*/ 1853 w 847725"/>
              <a:gd name="connsiteY17" fmla="*/ 311331 h 695325"/>
              <a:gd name="connsiteX18" fmla="*/ 79005 w 847725"/>
              <a:gd name="connsiteY18" fmla="*/ 251324 h 695325"/>
              <a:gd name="connsiteX19" fmla="*/ 162825 w 847725"/>
              <a:gd name="connsiteY19" fmla="*/ 246561 h 695325"/>
              <a:gd name="connsiteX20" fmla="*/ 206640 w 847725"/>
              <a:gd name="connsiteY20" fmla="*/ 177029 h 695325"/>
              <a:gd name="connsiteX21" fmla="*/ 289508 w 847725"/>
              <a:gd name="connsiteY21" fmla="*/ 33201 h 695325"/>
              <a:gd name="connsiteX22" fmla="*/ 359040 w 847725"/>
              <a:gd name="connsiteY22" fmla="*/ 8436 h 695325"/>
              <a:gd name="connsiteX23" fmla="*/ 372375 w 847725"/>
              <a:gd name="connsiteY23" fmla="*/ 80826 h 695325"/>
              <a:gd name="connsiteX24" fmla="*/ 278078 w 847725"/>
              <a:gd name="connsiteY24" fmla="*/ 245609 h 695325"/>
              <a:gd name="connsiteX25" fmla="*/ 279030 w 847725"/>
              <a:gd name="connsiteY25" fmla="*/ 248466 h 695325"/>
              <a:gd name="connsiteX26" fmla="*/ 304748 w 847725"/>
              <a:gd name="connsiteY26" fmla="*/ 584699 h 695325"/>
              <a:gd name="connsiteX27" fmla="*/ 251408 w 847725"/>
              <a:gd name="connsiteY27" fmla="*/ 411344 h 695325"/>
              <a:gd name="connsiteX28" fmla="*/ 208545 w 847725"/>
              <a:gd name="connsiteY28" fmla="*/ 398009 h 695325"/>
              <a:gd name="connsiteX29" fmla="*/ 188543 w 847725"/>
              <a:gd name="connsiteY29" fmla="*/ 436109 h 695325"/>
              <a:gd name="connsiteX30" fmla="*/ 197115 w 847725"/>
              <a:gd name="connsiteY30" fmla="*/ 465636 h 695325"/>
              <a:gd name="connsiteX31" fmla="*/ 231405 w 847725"/>
              <a:gd name="connsiteY31" fmla="*/ 586604 h 695325"/>
              <a:gd name="connsiteX32" fmla="*/ 274268 w 847725"/>
              <a:gd name="connsiteY32" fmla="*/ 610416 h 695325"/>
              <a:gd name="connsiteX33" fmla="*/ 304748 w 847725"/>
              <a:gd name="connsiteY33" fmla="*/ 584699 h 695325"/>
              <a:gd name="connsiteX34" fmla="*/ 462863 w 847725"/>
              <a:gd name="connsiteY34" fmla="*/ 505641 h 695325"/>
              <a:gd name="connsiteX35" fmla="*/ 462863 w 847725"/>
              <a:gd name="connsiteY35" fmla="*/ 427536 h 695325"/>
              <a:gd name="connsiteX36" fmla="*/ 428573 w 847725"/>
              <a:gd name="connsiteY36" fmla="*/ 393246 h 695325"/>
              <a:gd name="connsiteX37" fmla="*/ 393330 w 847725"/>
              <a:gd name="connsiteY37" fmla="*/ 425631 h 695325"/>
              <a:gd name="connsiteX38" fmla="*/ 392378 w 847725"/>
              <a:gd name="connsiteY38" fmla="*/ 579936 h 695325"/>
              <a:gd name="connsiteX39" fmla="*/ 426668 w 847725"/>
              <a:gd name="connsiteY39" fmla="*/ 615179 h 695325"/>
              <a:gd name="connsiteX40" fmla="*/ 461910 w 847725"/>
              <a:gd name="connsiteY40" fmla="*/ 578984 h 695325"/>
              <a:gd name="connsiteX41" fmla="*/ 462863 w 847725"/>
              <a:gd name="connsiteY41" fmla="*/ 505641 h 695325"/>
              <a:gd name="connsiteX42" fmla="*/ 672413 w 847725"/>
              <a:gd name="connsiteY42" fmla="*/ 429441 h 695325"/>
              <a:gd name="connsiteX43" fmla="*/ 642885 w 847725"/>
              <a:gd name="connsiteY43" fmla="*/ 396104 h 695325"/>
              <a:gd name="connsiteX44" fmla="*/ 601928 w 847725"/>
              <a:gd name="connsiteY44" fmla="*/ 419916 h 695325"/>
              <a:gd name="connsiteX45" fmla="*/ 560970 w 847725"/>
              <a:gd name="connsiteY45" fmla="*/ 562791 h 695325"/>
              <a:gd name="connsiteX46" fmla="*/ 583830 w 847725"/>
              <a:gd name="connsiteY46" fmla="*/ 609464 h 695325"/>
              <a:gd name="connsiteX47" fmla="*/ 629550 w 847725"/>
              <a:gd name="connsiteY47" fmla="*/ 579936 h 695325"/>
              <a:gd name="connsiteX48" fmla="*/ 658125 w 847725"/>
              <a:gd name="connsiteY48" fmla="*/ 479924 h 695325"/>
              <a:gd name="connsiteX49" fmla="*/ 672413 w 847725"/>
              <a:gd name="connsiteY49" fmla="*/ 429441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47725" h="695325">
                <a:moveTo>
                  <a:pt x="279030" y="248466"/>
                </a:moveTo>
                <a:cubicBezTo>
                  <a:pt x="374280" y="248466"/>
                  <a:pt x="469530" y="248466"/>
                  <a:pt x="567638" y="248466"/>
                </a:cubicBezTo>
                <a:cubicBezTo>
                  <a:pt x="536205" y="193221"/>
                  <a:pt x="505725" y="140834"/>
                  <a:pt x="475245" y="88446"/>
                </a:cubicBezTo>
                <a:cubicBezTo>
                  <a:pt x="453338" y="49394"/>
                  <a:pt x="456195" y="21771"/>
                  <a:pt x="483818" y="6531"/>
                </a:cubicBezTo>
                <a:cubicBezTo>
                  <a:pt x="511440" y="-8709"/>
                  <a:pt x="535253" y="2721"/>
                  <a:pt x="558113" y="40821"/>
                </a:cubicBezTo>
                <a:cubicBezTo>
                  <a:pt x="595260" y="104639"/>
                  <a:pt x="632408" y="168456"/>
                  <a:pt x="668603" y="232274"/>
                </a:cubicBezTo>
                <a:cubicBezTo>
                  <a:pt x="676223" y="245609"/>
                  <a:pt x="684795" y="251324"/>
                  <a:pt x="700035" y="250371"/>
                </a:cubicBezTo>
                <a:cubicBezTo>
                  <a:pt x="725753" y="249419"/>
                  <a:pt x="750518" y="249419"/>
                  <a:pt x="776235" y="250371"/>
                </a:cubicBezTo>
                <a:cubicBezTo>
                  <a:pt x="813383" y="250371"/>
                  <a:pt x="839100" y="269421"/>
                  <a:pt x="849578" y="302759"/>
                </a:cubicBezTo>
                <a:cubicBezTo>
                  <a:pt x="860055" y="335144"/>
                  <a:pt x="848625" y="368481"/>
                  <a:pt x="821955" y="390389"/>
                </a:cubicBezTo>
                <a:cubicBezTo>
                  <a:pt x="814335" y="396104"/>
                  <a:pt x="807668" y="406581"/>
                  <a:pt x="804810" y="416106"/>
                </a:cubicBezTo>
                <a:cubicBezTo>
                  <a:pt x="786713" y="478019"/>
                  <a:pt x="770520" y="540884"/>
                  <a:pt x="752423" y="603749"/>
                </a:cubicBezTo>
                <a:cubicBezTo>
                  <a:pt x="736230" y="660899"/>
                  <a:pt x="684795" y="699951"/>
                  <a:pt x="625740" y="699951"/>
                </a:cubicBezTo>
                <a:cubicBezTo>
                  <a:pt x="495248" y="700904"/>
                  <a:pt x="365708" y="700904"/>
                  <a:pt x="235215" y="699951"/>
                </a:cubicBezTo>
                <a:cubicBezTo>
                  <a:pt x="177113" y="699951"/>
                  <a:pt x="125678" y="659946"/>
                  <a:pt x="110438" y="603749"/>
                </a:cubicBezTo>
                <a:cubicBezTo>
                  <a:pt x="93293" y="541836"/>
                  <a:pt x="78053" y="479924"/>
                  <a:pt x="60908" y="418011"/>
                </a:cubicBezTo>
                <a:cubicBezTo>
                  <a:pt x="59003" y="410391"/>
                  <a:pt x="52335" y="401819"/>
                  <a:pt x="44715" y="398009"/>
                </a:cubicBezTo>
                <a:cubicBezTo>
                  <a:pt x="10425" y="378959"/>
                  <a:pt x="-5767" y="346574"/>
                  <a:pt x="1853" y="311331"/>
                </a:cubicBezTo>
                <a:cubicBezTo>
                  <a:pt x="11378" y="272279"/>
                  <a:pt x="38048" y="252276"/>
                  <a:pt x="79005" y="251324"/>
                </a:cubicBezTo>
                <a:cubicBezTo>
                  <a:pt x="107580" y="251324"/>
                  <a:pt x="140918" y="258944"/>
                  <a:pt x="162825" y="246561"/>
                </a:cubicBezTo>
                <a:cubicBezTo>
                  <a:pt x="183780" y="234179"/>
                  <a:pt x="192353" y="200841"/>
                  <a:pt x="206640" y="177029"/>
                </a:cubicBezTo>
                <a:cubicBezTo>
                  <a:pt x="234263" y="129404"/>
                  <a:pt x="261885" y="80826"/>
                  <a:pt x="289508" y="33201"/>
                </a:cubicBezTo>
                <a:cubicBezTo>
                  <a:pt x="306653" y="3674"/>
                  <a:pt x="334275" y="-5851"/>
                  <a:pt x="359040" y="8436"/>
                </a:cubicBezTo>
                <a:cubicBezTo>
                  <a:pt x="384758" y="23676"/>
                  <a:pt x="389520" y="50346"/>
                  <a:pt x="372375" y="80826"/>
                </a:cubicBezTo>
                <a:cubicBezTo>
                  <a:pt x="340943" y="136071"/>
                  <a:pt x="309510" y="191316"/>
                  <a:pt x="278078" y="245609"/>
                </a:cubicBezTo>
                <a:cubicBezTo>
                  <a:pt x="279030" y="244656"/>
                  <a:pt x="279030" y="244656"/>
                  <a:pt x="279030" y="248466"/>
                </a:cubicBezTo>
                <a:close/>
                <a:moveTo>
                  <a:pt x="304748" y="584699"/>
                </a:moveTo>
                <a:cubicBezTo>
                  <a:pt x="285698" y="522786"/>
                  <a:pt x="270458" y="466589"/>
                  <a:pt x="251408" y="411344"/>
                </a:cubicBezTo>
                <a:cubicBezTo>
                  <a:pt x="245693" y="394199"/>
                  <a:pt x="225690" y="391341"/>
                  <a:pt x="208545" y="398009"/>
                </a:cubicBezTo>
                <a:cubicBezTo>
                  <a:pt x="191400" y="404676"/>
                  <a:pt x="184733" y="418011"/>
                  <a:pt x="188543" y="436109"/>
                </a:cubicBezTo>
                <a:cubicBezTo>
                  <a:pt x="190448" y="446586"/>
                  <a:pt x="194258" y="456111"/>
                  <a:pt x="197115" y="465636"/>
                </a:cubicBezTo>
                <a:cubicBezTo>
                  <a:pt x="208545" y="505641"/>
                  <a:pt x="219975" y="546599"/>
                  <a:pt x="231405" y="586604"/>
                </a:cubicBezTo>
                <a:cubicBezTo>
                  <a:pt x="238073" y="607559"/>
                  <a:pt x="254265" y="616131"/>
                  <a:pt x="274268" y="610416"/>
                </a:cubicBezTo>
                <a:cubicBezTo>
                  <a:pt x="285698" y="605654"/>
                  <a:pt x="295223" y="593271"/>
                  <a:pt x="304748" y="584699"/>
                </a:cubicBezTo>
                <a:close/>
                <a:moveTo>
                  <a:pt x="462863" y="505641"/>
                </a:moveTo>
                <a:cubicBezTo>
                  <a:pt x="462863" y="479924"/>
                  <a:pt x="462863" y="453254"/>
                  <a:pt x="462863" y="427536"/>
                </a:cubicBezTo>
                <a:cubicBezTo>
                  <a:pt x="461910" y="406581"/>
                  <a:pt x="449528" y="393246"/>
                  <a:pt x="428573" y="393246"/>
                </a:cubicBezTo>
                <a:cubicBezTo>
                  <a:pt x="408570" y="393246"/>
                  <a:pt x="393330" y="405629"/>
                  <a:pt x="393330" y="425631"/>
                </a:cubicBezTo>
                <a:cubicBezTo>
                  <a:pt x="391425" y="477066"/>
                  <a:pt x="391425" y="528501"/>
                  <a:pt x="392378" y="579936"/>
                </a:cubicBezTo>
                <a:cubicBezTo>
                  <a:pt x="392378" y="600891"/>
                  <a:pt x="407618" y="614226"/>
                  <a:pt x="426668" y="615179"/>
                </a:cubicBezTo>
                <a:cubicBezTo>
                  <a:pt x="446670" y="615179"/>
                  <a:pt x="461910" y="600891"/>
                  <a:pt x="461910" y="578984"/>
                </a:cubicBezTo>
                <a:cubicBezTo>
                  <a:pt x="462863" y="554219"/>
                  <a:pt x="462863" y="530406"/>
                  <a:pt x="462863" y="505641"/>
                </a:cubicBezTo>
                <a:close/>
                <a:moveTo>
                  <a:pt x="672413" y="429441"/>
                </a:moveTo>
                <a:cubicBezTo>
                  <a:pt x="669555" y="410391"/>
                  <a:pt x="660983" y="398961"/>
                  <a:pt x="642885" y="396104"/>
                </a:cubicBezTo>
                <a:cubicBezTo>
                  <a:pt x="622883" y="393246"/>
                  <a:pt x="608595" y="400866"/>
                  <a:pt x="601928" y="419916"/>
                </a:cubicBezTo>
                <a:cubicBezTo>
                  <a:pt x="587640" y="467541"/>
                  <a:pt x="574305" y="515166"/>
                  <a:pt x="560970" y="562791"/>
                </a:cubicBezTo>
                <a:cubicBezTo>
                  <a:pt x="554303" y="587556"/>
                  <a:pt x="562875" y="604701"/>
                  <a:pt x="583830" y="609464"/>
                </a:cubicBezTo>
                <a:cubicBezTo>
                  <a:pt x="605738" y="615179"/>
                  <a:pt x="622883" y="604701"/>
                  <a:pt x="629550" y="579936"/>
                </a:cubicBezTo>
                <a:cubicBezTo>
                  <a:pt x="639075" y="546599"/>
                  <a:pt x="648600" y="513261"/>
                  <a:pt x="658125" y="479924"/>
                </a:cubicBezTo>
                <a:cubicBezTo>
                  <a:pt x="662888" y="463731"/>
                  <a:pt x="667650" y="446586"/>
                  <a:pt x="672413" y="4294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79">
            <a:extLst>
              <a:ext uri="{FF2B5EF4-FFF2-40B4-BE49-F238E27FC236}">
                <a16:creationId xmlns:a16="http://schemas.microsoft.com/office/drawing/2014/main" id="{D7A6BC01-92A9-45F1-A946-6F758D5A073E}"/>
              </a:ext>
            </a:extLst>
          </p:cNvPr>
          <p:cNvSpPr/>
          <p:nvPr/>
        </p:nvSpPr>
        <p:spPr>
          <a:xfrm>
            <a:off x="1482323" y="2826085"/>
            <a:ext cx="438490" cy="359660"/>
          </a:xfrm>
          <a:custGeom>
            <a:avLst/>
            <a:gdLst>
              <a:gd name="connsiteX0" fmla="*/ 279030 w 847725"/>
              <a:gd name="connsiteY0" fmla="*/ 248466 h 695325"/>
              <a:gd name="connsiteX1" fmla="*/ 567638 w 847725"/>
              <a:gd name="connsiteY1" fmla="*/ 248466 h 695325"/>
              <a:gd name="connsiteX2" fmla="*/ 475245 w 847725"/>
              <a:gd name="connsiteY2" fmla="*/ 88446 h 695325"/>
              <a:gd name="connsiteX3" fmla="*/ 483818 w 847725"/>
              <a:gd name="connsiteY3" fmla="*/ 6531 h 695325"/>
              <a:gd name="connsiteX4" fmla="*/ 558113 w 847725"/>
              <a:gd name="connsiteY4" fmla="*/ 40821 h 695325"/>
              <a:gd name="connsiteX5" fmla="*/ 668603 w 847725"/>
              <a:gd name="connsiteY5" fmla="*/ 232274 h 695325"/>
              <a:gd name="connsiteX6" fmla="*/ 700035 w 847725"/>
              <a:gd name="connsiteY6" fmla="*/ 250371 h 695325"/>
              <a:gd name="connsiteX7" fmla="*/ 776235 w 847725"/>
              <a:gd name="connsiteY7" fmla="*/ 250371 h 695325"/>
              <a:gd name="connsiteX8" fmla="*/ 849578 w 847725"/>
              <a:gd name="connsiteY8" fmla="*/ 302759 h 695325"/>
              <a:gd name="connsiteX9" fmla="*/ 821955 w 847725"/>
              <a:gd name="connsiteY9" fmla="*/ 390389 h 695325"/>
              <a:gd name="connsiteX10" fmla="*/ 804810 w 847725"/>
              <a:gd name="connsiteY10" fmla="*/ 416106 h 695325"/>
              <a:gd name="connsiteX11" fmla="*/ 752423 w 847725"/>
              <a:gd name="connsiteY11" fmla="*/ 603749 h 695325"/>
              <a:gd name="connsiteX12" fmla="*/ 625740 w 847725"/>
              <a:gd name="connsiteY12" fmla="*/ 699951 h 695325"/>
              <a:gd name="connsiteX13" fmla="*/ 235215 w 847725"/>
              <a:gd name="connsiteY13" fmla="*/ 699951 h 695325"/>
              <a:gd name="connsiteX14" fmla="*/ 110438 w 847725"/>
              <a:gd name="connsiteY14" fmla="*/ 603749 h 695325"/>
              <a:gd name="connsiteX15" fmla="*/ 60908 w 847725"/>
              <a:gd name="connsiteY15" fmla="*/ 418011 h 695325"/>
              <a:gd name="connsiteX16" fmla="*/ 44715 w 847725"/>
              <a:gd name="connsiteY16" fmla="*/ 398009 h 695325"/>
              <a:gd name="connsiteX17" fmla="*/ 1853 w 847725"/>
              <a:gd name="connsiteY17" fmla="*/ 311331 h 695325"/>
              <a:gd name="connsiteX18" fmla="*/ 79005 w 847725"/>
              <a:gd name="connsiteY18" fmla="*/ 251324 h 695325"/>
              <a:gd name="connsiteX19" fmla="*/ 162825 w 847725"/>
              <a:gd name="connsiteY19" fmla="*/ 246561 h 695325"/>
              <a:gd name="connsiteX20" fmla="*/ 206640 w 847725"/>
              <a:gd name="connsiteY20" fmla="*/ 177029 h 695325"/>
              <a:gd name="connsiteX21" fmla="*/ 289508 w 847725"/>
              <a:gd name="connsiteY21" fmla="*/ 33201 h 695325"/>
              <a:gd name="connsiteX22" fmla="*/ 359040 w 847725"/>
              <a:gd name="connsiteY22" fmla="*/ 8436 h 695325"/>
              <a:gd name="connsiteX23" fmla="*/ 372375 w 847725"/>
              <a:gd name="connsiteY23" fmla="*/ 80826 h 695325"/>
              <a:gd name="connsiteX24" fmla="*/ 278078 w 847725"/>
              <a:gd name="connsiteY24" fmla="*/ 245609 h 695325"/>
              <a:gd name="connsiteX25" fmla="*/ 279030 w 847725"/>
              <a:gd name="connsiteY25" fmla="*/ 248466 h 695325"/>
              <a:gd name="connsiteX26" fmla="*/ 304748 w 847725"/>
              <a:gd name="connsiteY26" fmla="*/ 584699 h 695325"/>
              <a:gd name="connsiteX27" fmla="*/ 251408 w 847725"/>
              <a:gd name="connsiteY27" fmla="*/ 411344 h 695325"/>
              <a:gd name="connsiteX28" fmla="*/ 208545 w 847725"/>
              <a:gd name="connsiteY28" fmla="*/ 398009 h 695325"/>
              <a:gd name="connsiteX29" fmla="*/ 188543 w 847725"/>
              <a:gd name="connsiteY29" fmla="*/ 436109 h 695325"/>
              <a:gd name="connsiteX30" fmla="*/ 197115 w 847725"/>
              <a:gd name="connsiteY30" fmla="*/ 465636 h 695325"/>
              <a:gd name="connsiteX31" fmla="*/ 231405 w 847725"/>
              <a:gd name="connsiteY31" fmla="*/ 586604 h 695325"/>
              <a:gd name="connsiteX32" fmla="*/ 274268 w 847725"/>
              <a:gd name="connsiteY32" fmla="*/ 610416 h 695325"/>
              <a:gd name="connsiteX33" fmla="*/ 304748 w 847725"/>
              <a:gd name="connsiteY33" fmla="*/ 584699 h 695325"/>
              <a:gd name="connsiteX34" fmla="*/ 462863 w 847725"/>
              <a:gd name="connsiteY34" fmla="*/ 505641 h 695325"/>
              <a:gd name="connsiteX35" fmla="*/ 462863 w 847725"/>
              <a:gd name="connsiteY35" fmla="*/ 427536 h 695325"/>
              <a:gd name="connsiteX36" fmla="*/ 428573 w 847725"/>
              <a:gd name="connsiteY36" fmla="*/ 393246 h 695325"/>
              <a:gd name="connsiteX37" fmla="*/ 393330 w 847725"/>
              <a:gd name="connsiteY37" fmla="*/ 425631 h 695325"/>
              <a:gd name="connsiteX38" fmla="*/ 392378 w 847725"/>
              <a:gd name="connsiteY38" fmla="*/ 579936 h 695325"/>
              <a:gd name="connsiteX39" fmla="*/ 426668 w 847725"/>
              <a:gd name="connsiteY39" fmla="*/ 615179 h 695325"/>
              <a:gd name="connsiteX40" fmla="*/ 461910 w 847725"/>
              <a:gd name="connsiteY40" fmla="*/ 578984 h 695325"/>
              <a:gd name="connsiteX41" fmla="*/ 462863 w 847725"/>
              <a:gd name="connsiteY41" fmla="*/ 505641 h 695325"/>
              <a:gd name="connsiteX42" fmla="*/ 672413 w 847725"/>
              <a:gd name="connsiteY42" fmla="*/ 429441 h 695325"/>
              <a:gd name="connsiteX43" fmla="*/ 642885 w 847725"/>
              <a:gd name="connsiteY43" fmla="*/ 396104 h 695325"/>
              <a:gd name="connsiteX44" fmla="*/ 601928 w 847725"/>
              <a:gd name="connsiteY44" fmla="*/ 419916 h 695325"/>
              <a:gd name="connsiteX45" fmla="*/ 560970 w 847725"/>
              <a:gd name="connsiteY45" fmla="*/ 562791 h 695325"/>
              <a:gd name="connsiteX46" fmla="*/ 583830 w 847725"/>
              <a:gd name="connsiteY46" fmla="*/ 609464 h 695325"/>
              <a:gd name="connsiteX47" fmla="*/ 629550 w 847725"/>
              <a:gd name="connsiteY47" fmla="*/ 579936 h 695325"/>
              <a:gd name="connsiteX48" fmla="*/ 658125 w 847725"/>
              <a:gd name="connsiteY48" fmla="*/ 479924 h 695325"/>
              <a:gd name="connsiteX49" fmla="*/ 672413 w 847725"/>
              <a:gd name="connsiteY49" fmla="*/ 429441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47725" h="695325">
                <a:moveTo>
                  <a:pt x="279030" y="248466"/>
                </a:moveTo>
                <a:cubicBezTo>
                  <a:pt x="374280" y="248466"/>
                  <a:pt x="469530" y="248466"/>
                  <a:pt x="567638" y="248466"/>
                </a:cubicBezTo>
                <a:cubicBezTo>
                  <a:pt x="536205" y="193221"/>
                  <a:pt x="505725" y="140834"/>
                  <a:pt x="475245" y="88446"/>
                </a:cubicBezTo>
                <a:cubicBezTo>
                  <a:pt x="453338" y="49394"/>
                  <a:pt x="456195" y="21771"/>
                  <a:pt x="483818" y="6531"/>
                </a:cubicBezTo>
                <a:cubicBezTo>
                  <a:pt x="511440" y="-8709"/>
                  <a:pt x="535253" y="2721"/>
                  <a:pt x="558113" y="40821"/>
                </a:cubicBezTo>
                <a:cubicBezTo>
                  <a:pt x="595260" y="104639"/>
                  <a:pt x="632408" y="168456"/>
                  <a:pt x="668603" y="232274"/>
                </a:cubicBezTo>
                <a:cubicBezTo>
                  <a:pt x="676223" y="245609"/>
                  <a:pt x="684795" y="251324"/>
                  <a:pt x="700035" y="250371"/>
                </a:cubicBezTo>
                <a:cubicBezTo>
                  <a:pt x="725753" y="249419"/>
                  <a:pt x="750518" y="249419"/>
                  <a:pt x="776235" y="250371"/>
                </a:cubicBezTo>
                <a:cubicBezTo>
                  <a:pt x="813383" y="250371"/>
                  <a:pt x="839100" y="269421"/>
                  <a:pt x="849578" y="302759"/>
                </a:cubicBezTo>
                <a:cubicBezTo>
                  <a:pt x="860055" y="335144"/>
                  <a:pt x="848625" y="368481"/>
                  <a:pt x="821955" y="390389"/>
                </a:cubicBezTo>
                <a:cubicBezTo>
                  <a:pt x="814335" y="396104"/>
                  <a:pt x="807668" y="406581"/>
                  <a:pt x="804810" y="416106"/>
                </a:cubicBezTo>
                <a:cubicBezTo>
                  <a:pt x="786713" y="478019"/>
                  <a:pt x="770520" y="540884"/>
                  <a:pt x="752423" y="603749"/>
                </a:cubicBezTo>
                <a:cubicBezTo>
                  <a:pt x="736230" y="660899"/>
                  <a:pt x="684795" y="699951"/>
                  <a:pt x="625740" y="699951"/>
                </a:cubicBezTo>
                <a:cubicBezTo>
                  <a:pt x="495248" y="700904"/>
                  <a:pt x="365708" y="700904"/>
                  <a:pt x="235215" y="699951"/>
                </a:cubicBezTo>
                <a:cubicBezTo>
                  <a:pt x="177113" y="699951"/>
                  <a:pt x="125678" y="659946"/>
                  <a:pt x="110438" y="603749"/>
                </a:cubicBezTo>
                <a:cubicBezTo>
                  <a:pt x="93293" y="541836"/>
                  <a:pt x="78053" y="479924"/>
                  <a:pt x="60908" y="418011"/>
                </a:cubicBezTo>
                <a:cubicBezTo>
                  <a:pt x="59003" y="410391"/>
                  <a:pt x="52335" y="401819"/>
                  <a:pt x="44715" y="398009"/>
                </a:cubicBezTo>
                <a:cubicBezTo>
                  <a:pt x="10425" y="378959"/>
                  <a:pt x="-5767" y="346574"/>
                  <a:pt x="1853" y="311331"/>
                </a:cubicBezTo>
                <a:cubicBezTo>
                  <a:pt x="11378" y="272279"/>
                  <a:pt x="38048" y="252276"/>
                  <a:pt x="79005" y="251324"/>
                </a:cubicBezTo>
                <a:cubicBezTo>
                  <a:pt x="107580" y="251324"/>
                  <a:pt x="140918" y="258944"/>
                  <a:pt x="162825" y="246561"/>
                </a:cubicBezTo>
                <a:cubicBezTo>
                  <a:pt x="183780" y="234179"/>
                  <a:pt x="192353" y="200841"/>
                  <a:pt x="206640" y="177029"/>
                </a:cubicBezTo>
                <a:cubicBezTo>
                  <a:pt x="234263" y="129404"/>
                  <a:pt x="261885" y="80826"/>
                  <a:pt x="289508" y="33201"/>
                </a:cubicBezTo>
                <a:cubicBezTo>
                  <a:pt x="306653" y="3674"/>
                  <a:pt x="334275" y="-5851"/>
                  <a:pt x="359040" y="8436"/>
                </a:cubicBezTo>
                <a:cubicBezTo>
                  <a:pt x="384758" y="23676"/>
                  <a:pt x="389520" y="50346"/>
                  <a:pt x="372375" y="80826"/>
                </a:cubicBezTo>
                <a:cubicBezTo>
                  <a:pt x="340943" y="136071"/>
                  <a:pt x="309510" y="191316"/>
                  <a:pt x="278078" y="245609"/>
                </a:cubicBezTo>
                <a:cubicBezTo>
                  <a:pt x="279030" y="244656"/>
                  <a:pt x="279030" y="244656"/>
                  <a:pt x="279030" y="248466"/>
                </a:cubicBezTo>
                <a:close/>
                <a:moveTo>
                  <a:pt x="304748" y="584699"/>
                </a:moveTo>
                <a:cubicBezTo>
                  <a:pt x="285698" y="522786"/>
                  <a:pt x="270458" y="466589"/>
                  <a:pt x="251408" y="411344"/>
                </a:cubicBezTo>
                <a:cubicBezTo>
                  <a:pt x="245693" y="394199"/>
                  <a:pt x="225690" y="391341"/>
                  <a:pt x="208545" y="398009"/>
                </a:cubicBezTo>
                <a:cubicBezTo>
                  <a:pt x="191400" y="404676"/>
                  <a:pt x="184733" y="418011"/>
                  <a:pt x="188543" y="436109"/>
                </a:cubicBezTo>
                <a:cubicBezTo>
                  <a:pt x="190448" y="446586"/>
                  <a:pt x="194258" y="456111"/>
                  <a:pt x="197115" y="465636"/>
                </a:cubicBezTo>
                <a:cubicBezTo>
                  <a:pt x="208545" y="505641"/>
                  <a:pt x="219975" y="546599"/>
                  <a:pt x="231405" y="586604"/>
                </a:cubicBezTo>
                <a:cubicBezTo>
                  <a:pt x="238073" y="607559"/>
                  <a:pt x="254265" y="616131"/>
                  <a:pt x="274268" y="610416"/>
                </a:cubicBezTo>
                <a:cubicBezTo>
                  <a:pt x="285698" y="605654"/>
                  <a:pt x="295223" y="593271"/>
                  <a:pt x="304748" y="584699"/>
                </a:cubicBezTo>
                <a:close/>
                <a:moveTo>
                  <a:pt x="462863" y="505641"/>
                </a:moveTo>
                <a:cubicBezTo>
                  <a:pt x="462863" y="479924"/>
                  <a:pt x="462863" y="453254"/>
                  <a:pt x="462863" y="427536"/>
                </a:cubicBezTo>
                <a:cubicBezTo>
                  <a:pt x="461910" y="406581"/>
                  <a:pt x="449528" y="393246"/>
                  <a:pt x="428573" y="393246"/>
                </a:cubicBezTo>
                <a:cubicBezTo>
                  <a:pt x="408570" y="393246"/>
                  <a:pt x="393330" y="405629"/>
                  <a:pt x="393330" y="425631"/>
                </a:cubicBezTo>
                <a:cubicBezTo>
                  <a:pt x="391425" y="477066"/>
                  <a:pt x="391425" y="528501"/>
                  <a:pt x="392378" y="579936"/>
                </a:cubicBezTo>
                <a:cubicBezTo>
                  <a:pt x="392378" y="600891"/>
                  <a:pt x="407618" y="614226"/>
                  <a:pt x="426668" y="615179"/>
                </a:cubicBezTo>
                <a:cubicBezTo>
                  <a:pt x="446670" y="615179"/>
                  <a:pt x="461910" y="600891"/>
                  <a:pt x="461910" y="578984"/>
                </a:cubicBezTo>
                <a:cubicBezTo>
                  <a:pt x="462863" y="554219"/>
                  <a:pt x="462863" y="530406"/>
                  <a:pt x="462863" y="505641"/>
                </a:cubicBezTo>
                <a:close/>
                <a:moveTo>
                  <a:pt x="672413" y="429441"/>
                </a:moveTo>
                <a:cubicBezTo>
                  <a:pt x="669555" y="410391"/>
                  <a:pt x="660983" y="398961"/>
                  <a:pt x="642885" y="396104"/>
                </a:cubicBezTo>
                <a:cubicBezTo>
                  <a:pt x="622883" y="393246"/>
                  <a:pt x="608595" y="400866"/>
                  <a:pt x="601928" y="419916"/>
                </a:cubicBezTo>
                <a:cubicBezTo>
                  <a:pt x="587640" y="467541"/>
                  <a:pt x="574305" y="515166"/>
                  <a:pt x="560970" y="562791"/>
                </a:cubicBezTo>
                <a:cubicBezTo>
                  <a:pt x="554303" y="587556"/>
                  <a:pt x="562875" y="604701"/>
                  <a:pt x="583830" y="609464"/>
                </a:cubicBezTo>
                <a:cubicBezTo>
                  <a:pt x="605738" y="615179"/>
                  <a:pt x="622883" y="604701"/>
                  <a:pt x="629550" y="579936"/>
                </a:cubicBezTo>
                <a:cubicBezTo>
                  <a:pt x="639075" y="546599"/>
                  <a:pt x="648600" y="513261"/>
                  <a:pt x="658125" y="479924"/>
                </a:cubicBezTo>
                <a:cubicBezTo>
                  <a:pt x="662888" y="463731"/>
                  <a:pt x="667650" y="446586"/>
                  <a:pt x="672413" y="4294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Graphic 79">
            <a:extLst>
              <a:ext uri="{FF2B5EF4-FFF2-40B4-BE49-F238E27FC236}">
                <a16:creationId xmlns:a16="http://schemas.microsoft.com/office/drawing/2014/main" id="{3941A6A3-05ED-43FA-879B-3B3C1C0401DE}"/>
              </a:ext>
            </a:extLst>
          </p:cNvPr>
          <p:cNvSpPr/>
          <p:nvPr/>
        </p:nvSpPr>
        <p:spPr>
          <a:xfrm>
            <a:off x="9478883" y="2826085"/>
            <a:ext cx="438490" cy="359660"/>
          </a:xfrm>
          <a:custGeom>
            <a:avLst/>
            <a:gdLst>
              <a:gd name="connsiteX0" fmla="*/ 279030 w 847725"/>
              <a:gd name="connsiteY0" fmla="*/ 248466 h 695325"/>
              <a:gd name="connsiteX1" fmla="*/ 567638 w 847725"/>
              <a:gd name="connsiteY1" fmla="*/ 248466 h 695325"/>
              <a:gd name="connsiteX2" fmla="*/ 475245 w 847725"/>
              <a:gd name="connsiteY2" fmla="*/ 88446 h 695325"/>
              <a:gd name="connsiteX3" fmla="*/ 483818 w 847725"/>
              <a:gd name="connsiteY3" fmla="*/ 6531 h 695325"/>
              <a:gd name="connsiteX4" fmla="*/ 558113 w 847725"/>
              <a:gd name="connsiteY4" fmla="*/ 40821 h 695325"/>
              <a:gd name="connsiteX5" fmla="*/ 668603 w 847725"/>
              <a:gd name="connsiteY5" fmla="*/ 232274 h 695325"/>
              <a:gd name="connsiteX6" fmla="*/ 700035 w 847725"/>
              <a:gd name="connsiteY6" fmla="*/ 250371 h 695325"/>
              <a:gd name="connsiteX7" fmla="*/ 776235 w 847725"/>
              <a:gd name="connsiteY7" fmla="*/ 250371 h 695325"/>
              <a:gd name="connsiteX8" fmla="*/ 849578 w 847725"/>
              <a:gd name="connsiteY8" fmla="*/ 302759 h 695325"/>
              <a:gd name="connsiteX9" fmla="*/ 821955 w 847725"/>
              <a:gd name="connsiteY9" fmla="*/ 390389 h 695325"/>
              <a:gd name="connsiteX10" fmla="*/ 804810 w 847725"/>
              <a:gd name="connsiteY10" fmla="*/ 416106 h 695325"/>
              <a:gd name="connsiteX11" fmla="*/ 752423 w 847725"/>
              <a:gd name="connsiteY11" fmla="*/ 603749 h 695325"/>
              <a:gd name="connsiteX12" fmla="*/ 625740 w 847725"/>
              <a:gd name="connsiteY12" fmla="*/ 699951 h 695325"/>
              <a:gd name="connsiteX13" fmla="*/ 235215 w 847725"/>
              <a:gd name="connsiteY13" fmla="*/ 699951 h 695325"/>
              <a:gd name="connsiteX14" fmla="*/ 110438 w 847725"/>
              <a:gd name="connsiteY14" fmla="*/ 603749 h 695325"/>
              <a:gd name="connsiteX15" fmla="*/ 60908 w 847725"/>
              <a:gd name="connsiteY15" fmla="*/ 418011 h 695325"/>
              <a:gd name="connsiteX16" fmla="*/ 44715 w 847725"/>
              <a:gd name="connsiteY16" fmla="*/ 398009 h 695325"/>
              <a:gd name="connsiteX17" fmla="*/ 1853 w 847725"/>
              <a:gd name="connsiteY17" fmla="*/ 311331 h 695325"/>
              <a:gd name="connsiteX18" fmla="*/ 79005 w 847725"/>
              <a:gd name="connsiteY18" fmla="*/ 251324 h 695325"/>
              <a:gd name="connsiteX19" fmla="*/ 162825 w 847725"/>
              <a:gd name="connsiteY19" fmla="*/ 246561 h 695325"/>
              <a:gd name="connsiteX20" fmla="*/ 206640 w 847725"/>
              <a:gd name="connsiteY20" fmla="*/ 177029 h 695325"/>
              <a:gd name="connsiteX21" fmla="*/ 289508 w 847725"/>
              <a:gd name="connsiteY21" fmla="*/ 33201 h 695325"/>
              <a:gd name="connsiteX22" fmla="*/ 359040 w 847725"/>
              <a:gd name="connsiteY22" fmla="*/ 8436 h 695325"/>
              <a:gd name="connsiteX23" fmla="*/ 372375 w 847725"/>
              <a:gd name="connsiteY23" fmla="*/ 80826 h 695325"/>
              <a:gd name="connsiteX24" fmla="*/ 278078 w 847725"/>
              <a:gd name="connsiteY24" fmla="*/ 245609 h 695325"/>
              <a:gd name="connsiteX25" fmla="*/ 279030 w 847725"/>
              <a:gd name="connsiteY25" fmla="*/ 248466 h 695325"/>
              <a:gd name="connsiteX26" fmla="*/ 304748 w 847725"/>
              <a:gd name="connsiteY26" fmla="*/ 584699 h 695325"/>
              <a:gd name="connsiteX27" fmla="*/ 251408 w 847725"/>
              <a:gd name="connsiteY27" fmla="*/ 411344 h 695325"/>
              <a:gd name="connsiteX28" fmla="*/ 208545 w 847725"/>
              <a:gd name="connsiteY28" fmla="*/ 398009 h 695325"/>
              <a:gd name="connsiteX29" fmla="*/ 188543 w 847725"/>
              <a:gd name="connsiteY29" fmla="*/ 436109 h 695325"/>
              <a:gd name="connsiteX30" fmla="*/ 197115 w 847725"/>
              <a:gd name="connsiteY30" fmla="*/ 465636 h 695325"/>
              <a:gd name="connsiteX31" fmla="*/ 231405 w 847725"/>
              <a:gd name="connsiteY31" fmla="*/ 586604 h 695325"/>
              <a:gd name="connsiteX32" fmla="*/ 274268 w 847725"/>
              <a:gd name="connsiteY32" fmla="*/ 610416 h 695325"/>
              <a:gd name="connsiteX33" fmla="*/ 304748 w 847725"/>
              <a:gd name="connsiteY33" fmla="*/ 584699 h 695325"/>
              <a:gd name="connsiteX34" fmla="*/ 462863 w 847725"/>
              <a:gd name="connsiteY34" fmla="*/ 505641 h 695325"/>
              <a:gd name="connsiteX35" fmla="*/ 462863 w 847725"/>
              <a:gd name="connsiteY35" fmla="*/ 427536 h 695325"/>
              <a:gd name="connsiteX36" fmla="*/ 428573 w 847725"/>
              <a:gd name="connsiteY36" fmla="*/ 393246 h 695325"/>
              <a:gd name="connsiteX37" fmla="*/ 393330 w 847725"/>
              <a:gd name="connsiteY37" fmla="*/ 425631 h 695325"/>
              <a:gd name="connsiteX38" fmla="*/ 392378 w 847725"/>
              <a:gd name="connsiteY38" fmla="*/ 579936 h 695325"/>
              <a:gd name="connsiteX39" fmla="*/ 426668 w 847725"/>
              <a:gd name="connsiteY39" fmla="*/ 615179 h 695325"/>
              <a:gd name="connsiteX40" fmla="*/ 461910 w 847725"/>
              <a:gd name="connsiteY40" fmla="*/ 578984 h 695325"/>
              <a:gd name="connsiteX41" fmla="*/ 462863 w 847725"/>
              <a:gd name="connsiteY41" fmla="*/ 505641 h 695325"/>
              <a:gd name="connsiteX42" fmla="*/ 672413 w 847725"/>
              <a:gd name="connsiteY42" fmla="*/ 429441 h 695325"/>
              <a:gd name="connsiteX43" fmla="*/ 642885 w 847725"/>
              <a:gd name="connsiteY43" fmla="*/ 396104 h 695325"/>
              <a:gd name="connsiteX44" fmla="*/ 601928 w 847725"/>
              <a:gd name="connsiteY44" fmla="*/ 419916 h 695325"/>
              <a:gd name="connsiteX45" fmla="*/ 560970 w 847725"/>
              <a:gd name="connsiteY45" fmla="*/ 562791 h 695325"/>
              <a:gd name="connsiteX46" fmla="*/ 583830 w 847725"/>
              <a:gd name="connsiteY46" fmla="*/ 609464 h 695325"/>
              <a:gd name="connsiteX47" fmla="*/ 629550 w 847725"/>
              <a:gd name="connsiteY47" fmla="*/ 579936 h 695325"/>
              <a:gd name="connsiteX48" fmla="*/ 658125 w 847725"/>
              <a:gd name="connsiteY48" fmla="*/ 479924 h 695325"/>
              <a:gd name="connsiteX49" fmla="*/ 672413 w 847725"/>
              <a:gd name="connsiteY49" fmla="*/ 429441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47725" h="695325">
                <a:moveTo>
                  <a:pt x="279030" y="248466"/>
                </a:moveTo>
                <a:cubicBezTo>
                  <a:pt x="374280" y="248466"/>
                  <a:pt x="469530" y="248466"/>
                  <a:pt x="567638" y="248466"/>
                </a:cubicBezTo>
                <a:cubicBezTo>
                  <a:pt x="536205" y="193221"/>
                  <a:pt x="505725" y="140834"/>
                  <a:pt x="475245" y="88446"/>
                </a:cubicBezTo>
                <a:cubicBezTo>
                  <a:pt x="453338" y="49394"/>
                  <a:pt x="456195" y="21771"/>
                  <a:pt x="483818" y="6531"/>
                </a:cubicBezTo>
                <a:cubicBezTo>
                  <a:pt x="511440" y="-8709"/>
                  <a:pt x="535253" y="2721"/>
                  <a:pt x="558113" y="40821"/>
                </a:cubicBezTo>
                <a:cubicBezTo>
                  <a:pt x="595260" y="104639"/>
                  <a:pt x="632408" y="168456"/>
                  <a:pt x="668603" y="232274"/>
                </a:cubicBezTo>
                <a:cubicBezTo>
                  <a:pt x="676223" y="245609"/>
                  <a:pt x="684795" y="251324"/>
                  <a:pt x="700035" y="250371"/>
                </a:cubicBezTo>
                <a:cubicBezTo>
                  <a:pt x="725753" y="249419"/>
                  <a:pt x="750518" y="249419"/>
                  <a:pt x="776235" y="250371"/>
                </a:cubicBezTo>
                <a:cubicBezTo>
                  <a:pt x="813383" y="250371"/>
                  <a:pt x="839100" y="269421"/>
                  <a:pt x="849578" y="302759"/>
                </a:cubicBezTo>
                <a:cubicBezTo>
                  <a:pt x="860055" y="335144"/>
                  <a:pt x="848625" y="368481"/>
                  <a:pt x="821955" y="390389"/>
                </a:cubicBezTo>
                <a:cubicBezTo>
                  <a:pt x="814335" y="396104"/>
                  <a:pt x="807668" y="406581"/>
                  <a:pt x="804810" y="416106"/>
                </a:cubicBezTo>
                <a:cubicBezTo>
                  <a:pt x="786713" y="478019"/>
                  <a:pt x="770520" y="540884"/>
                  <a:pt x="752423" y="603749"/>
                </a:cubicBezTo>
                <a:cubicBezTo>
                  <a:pt x="736230" y="660899"/>
                  <a:pt x="684795" y="699951"/>
                  <a:pt x="625740" y="699951"/>
                </a:cubicBezTo>
                <a:cubicBezTo>
                  <a:pt x="495248" y="700904"/>
                  <a:pt x="365708" y="700904"/>
                  <a:pt x="235215" y="699951"/>
                </a:cubicBezTo>
                <a:cubicBezTo>
                  <a:pt x="177113" y="699951"/>
                  <a:pt x="125678" y="659946"/>
                  <a:pt x="110438" y="603749"/>
                </a:cubicBezTo>
                <a:cubicBezTo>
                  <a:pt x="93293" y="541836"/>
                  <a:pt x="78053" y="479924"/>
                  <a:pt x="60908" y="418011"/>
                </a:cubicBezTo>
                <a:cubicBezTo>
                  <a:pt x="59003" y="410391"/>
                  <a:pt x="52335" y="401819"/>
                  <a:pt x="44715" y="398009"/>
                </a:cubicBezTo>
                <a:cubicBezTo>
                  <a:pt x="10425" y="378959"/>
                  <a:pt x="-5767" y="346574"/>
                  <a:pt x="1853" y="311331"/>
                </a:cubicBezTo>
                <a:cubicBezTo>
                  <a:pt x="11378" y="272279"/>
                  <a:pt x="38048" y="252276"/>
                  <a:pt x="79005" y="251324"/>
                </a:cubicBezTo>
                <a:cubicBezTo>
                  <a:pt x="107580" y="251324"/>
                  <a:pt x="140918" y="258944"/>
                  <a:pt x="162825" y="246561"/>
                </a:cubicBezTo>
                <a:cubicBezTo>
                  <a:pt x="183780" y="234179"/>
                  <a:pt x="192353" y="200841"/>
                  <a:pt x="206640" y="177029"/>
                </a:cubicBezTo>
                <a:cubicBezTo>
                  <a:pt x="234263" y="129404"/>
                  <a:pt x="261885" y="80826"/>
                  <a:pt x="289508" y="33201"/>
                </a:cubicBezTo>
                <a:cubicBezTo>
                  <a:pt x="306653" y="3674"/>
                  <a:pt x="334275" y="-5851"/>
                  <a:pt x="359040" y="8436"/>
                </a:cubicBezTo>
                <a:cubicBezTo>
                  <a:pt x="384758" y="23676"/>
                  <a:pt x="389520" y="50346"/>
                  <a:pt x="372375" y="80826"/>
                </a:cubicBezTo>
                <a:cubicBezTo>
                  <a:pt x="340943" y="136071"/>
                  <a:pt x="309510" y="191316"/>
                  <a:pt x="278078" y="245609"/>
                </a:cubicBezTo>
                <a:cubicBezTo>
                  <a:pt x="279030" y="244656"/>
                  <a:pt x="279030" y="244656"/>
                  <a:pt x="279030" y="248466"/>
                </a:cubicBezTo>
                <a:close/>
                <a:moveTo>
                  <a:pt x="304748" y="584699"/>
                </a:moveTo>
                <a:cubicBezTo>
                  <a:pt x="285698" y="522786"/>
                  <a:pt x="270458" y="466589"/>
                  <a:pt x="251408" y="411344"/>
                </a:cubicBezTo>
                <a:cubicBezTo>
                  <a:pt x="245693" y="394199"/>
                  <a:pt x="225690" y="391341"/>
                  <a:pt x="208545" y="398009"/>
                </a:cubicBezTo>
                <a:cubicBezTo>
                  <a:pt x="191400" y="404676"/>
                  <a:pt x="184733" y="418011"/>
                  <a:pt x="188543" y="436109"/>
                </a:cubicBezTo>
                <a:cubicBezTo>
                  <a:pt x="190448" y="446586"/>
                  <a:pt x="194258" y="456111"/>
                  <a:pt x="197115" y="465636"/>
                </a:cubicBezTo>
                <a:cubicBezTo>
                  <a:pt x="208545" y="505641"/>
                  <a:pt x="219975" y="546599"/>
                  <a:pt x="231405" y="586604"/>
                </a:cubicBezTo>
                <a:cubicBezTo>
                  <a:pt x="238073" y="607559"/>
                  <a:pt x="254265" y="616131"/>
                  <a:pt x="274268" y="610416"/>
                </a:cubicBezTo>
                <a:cubicBezTo>
                  <a:pt x="285698" y="605654"/>
                  <a:pt x="295223" y="593271"/>
                  <a:pt x="304748" y="584699"/>
                </a:cubicBezTo>
                <a:close/>
                <a:moveTo>
                  <a:pt x="462863" y="505641"/>
                </a:moveTo>
                <a:cubicBezTo>
                  <a:pt x="462863" y="479924"/>
                  <a:pt x="462863" y="453254"/>
                  <a:pt x="462863" y="427536"/>
                </a:cubicBezTo>
                <a:cubicBezTo>
                  <a:pt x="461910" y="406581"/>
                  <a:pt x="449528" y="393246"/>
                  <a:pt x="428573" y="393246"/>
                </a:cubicBezTo>
                <a:cubicBezTo>
                  <a:pt x="408570" y="393246"/>
                  <a:pt x="393330" y="405629"/>
                  <a:pt x="393330" y="425631"/>
                </a:cubicBezTo>
                <a:cubicBezTo>
                  <a:pt x="391425" y="477066"/>
                  <a:pt x="391425" y="528501"/>
                  <a:pt x="392378" y="579936"/>
                </a:cubicBezTo>
                <a:cubicBezTo>
                  <a:pt x="392378" y="600891"/>
                  <a:pt x="407618" y="614226"/>
                  <a:pt x="426668" y="615179"/>
                </a:cubicBezTo>
                <a:cubicBezTo>
                  <a:pt x="446670" y="615179"/>
                  <a:pt x="461910" y="600891"/>
                  <a:pt x="461910" y="578984"/>
                </a:cubicBezTo>
                <a:cubicBezTo>
                  <a:pt x="462863" y="554219"/>
                  <a:pt x="462863" y="530406"/>
                  <a:pt x="462863" y="505641"/>
                </a:cubicBezTo>
                <a:close/>
                <a:moveTo>
                  <a:pt x="672413" y="429441"/>
                </a:moveTo>
                <a:cubicBezTo>
                  <a:pt x="669555" y="410391"/>
                  <a:pt x="660983" y="398961"/>
                  <a:pt x="642885" y="396104"/>
                </a:cubicBezTo>
                <a:cubicBezTo>
                  <a:pt x="622883" y="393246"/>
                  <a:pt x="608595" y="400866"/>
                  <a:pt x="601928" y="419916"/>
                </a:cubicBezTo>
                <a:cubicBezTo>
                  <a:pt x="587640" y="467541"/>
                  <a:pt x="574305" y="515166"/>
                  <a:pt x="560970" y="562791"/>
                </a:cubicBezTo>
                <a:cubicBezTo>
                  <a:pt x="554303" y="587556"/>
                  <a:pt x="562875" y="604701"/>
                  <a:pt x="583830" y="609464"/>
                </a:cubicBezTo>
                <a:cubicBezTo>
                  <a:pt x="605738" y="615179"/>
                  <a:pt x="622883" y="604701"/>
                  <a:pt x="629550" y="579936"/>
                </a:cubicBezTo>
                <a:cubicBezTo>
                  <a:pt x="639075" y="546599"/>
                  <a:pt x="648600" y="513261"/>
                  <a:pt x="658125" y="479924"/>
                </a:cubicBezTo>
                <a:cubicBezTo>
                  <a:pt x="662888" y="463731"/>
                  <a:pt x="667650" y="446586"/>
                  <a:pt x="672413" y="4294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9A20498-0ED2-43F8-B6B5-CD93B225E4A9}"/>
              </a:ext>
            </a:extLst>
          </p:cNvPr>
          <p:cNvSpPr txBox="1"/>
          <p:nvPr/>
        </p:nvSpPr>
        <p:spPr>
          <a:xfrm>
            <a:off x="9428522" y="4171190"/>
            <a:ext cx="13127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Trapezoid 10">
            <a:extLst>
              <a:ext uri="{FF2B5EF4-FFF2-40B4-BE49-F238E27FC236}">
                <a16:creationId xmlns:a16="http://schemas.microsoft.com/office/drawing/2014/main" id="{14D18BD6-1127-46D2-8B29-E1A5D5D0643F}"/>
              </a:ext>
            </a:extLst>
          </p:cNvPr>
          <p:cNvSpPr/>
          <p:nvPr/>
        </p:nvSpPr>
        <p:spPr>
          <a:xfrm>
            <a:off x="4699766" y="3483329"/>
            <a:ext cx="587829" cy="58714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Rounded Rectangle 12">
            <a:extLst>
              <a:ext uri="{FF2B5EF4-FFF2-40B4-BE49-F238E27FC236}">
                <a16:creationId xmlns:a16="http://schemas.microsoft.com/office/drawing/2014/main" id="{CC785457-0C58-4D70-9792-8B043AAF19DD}"/>
              </a:ext>
            </a:extLst>
          </p:cNvPr>
          <p:cNvSpPr>
            <a:spLocks noChangeAspect="1"/>
          </p:cNvSpPr>
          <p:nvPr/>
        </p:nvSpPr>
        <p:spPr>
          <a:xfrm>
            <a:off x="2065441" y="3429000"/>
            <a:ext cx="513604" cy="61205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8" name="Rounded Rectangle 1">
            <a:extLst>
              <a:ext uri="{FF2B5EF4-FFF2-40B4-BE49-F238E27FC236}">
                <a16:creationId xmlns:a16="http://schemas.microsoft.com/office/drawing/2014/main" id="{7C4ABE1F-B394-49EB-9803-0BA09B09E51E}"/>
              </a:ext>
            </a:extLst>
          </p:cNvPr>
          <p:cNvSpPr>
            <a:spLocks/>
          </p:cNvSpPr>
          <p:nvPr/>
        </p:nvSpPr>
        <p:spPr>
          <a:xfrm>
            <a:off x="7412849" y="3567920"/>
            <a:ext cx="523221" cy="523221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자유형: 도형 81">
            <a:extLst>
              <a:ext uri="{FF2B5EF4-FFF2-40B4-BE49-F238E27FC236}">
                <a16:creationId xmlns:a16="http://schemas.microsoft.com/office/drawing/2014/main" id="{95335028-FDE3-414D-89EA-F1DA664F55F3}"/>
              </a:ext>
            </a:extLst>
          </p:cNvPr>
          <p:cNvSpPr/>
          <p:nvPr/>
        </p:nvSpPr>
        <p:spPr>
          <a:xfrm>
            <a:off x="10010774" y="3540956"/>
            <a:ext cx="650515" cy="529514"/>
          </a:xfrm>
          <a:custGeom>
            <a:avLst/>
            <a:gdLst>
              <a:gd name="connsiteX0" fmla="*/ 591347 w 1182693"/>
              <a:gd name="connsiteY0" fmla="*/ 706058 h 962702"/>
              <a:gd name="connsiteX1" fmla="*/ 557230 w 1182693"/>
              <a:gd name="connsiteY1" fmla="*/ 738680 h 962702"/>
              <a:gd name="connsiteX2" fmla="*/ 591347 w 1182693"/>
              <a:gd name="connsiteY2" fmla="*/ 771302 h 962702"/>
              <a:gd name="connsiteX3" fmla="*/ 625463 w 1182693"/>
              <a:gd name="connsiteY3" fmla="*/ 738680 h 962702"/>
              <a:gd name="connsiteX4" fmla="*/ 591347 w 1182693"/>
              <a:gd name="connsiteY4" fmla="*/ 706058 h 962702"/>
              <a:gd name="connsiteX5" fmla="*/ 40842 w 1182693"/>
              <a:gd name="connsiteY5" fmla="*/ 31182 h 962702"/>
              <a:gd name="connsiteX6" fmla="*/ 40842 w 1182693"/>
              <a:gd name="connsiteY6" fmla="*/ 680713 h 962702"/>
              <a:gd name="connsiteX7" fmla="*/ 1139438 w 1182693"/>
              <a:gd name="connsiteY7" fmla="*/ 680713 h 962702"/>
              <a:gd name="connsiteX8" fmla="*/ 1139438 w 1182693"/>
              <a:gd name="connsiteY8" fmla="*/ 31182 h 962702"/>
              <a:gd name="connsiteX9" fmla="*/ 39197 w 1182693"/>
              <a:gd name="connsiteY9" fmla="*/ 0 h 962702"/>
              <a:gd name="connsiteX10" fmla="*/ 1143496 w 1182693"/>
              <a:gd name="connsiteY10" fmla="*/ 0 h 962702"/>
              <a:gd name="connsiteX11" fmla="*/ 1182693 w 1182693"/>
              <a:gd name="connsiteY11" fmla="*/ 35558 h 962702"/>
              <a:gd name="connsiteX12" fmla="*/ 1182693 w 1182693"/>
              <a:gd name="connsiteY12" fmla="*/ 769105 h 962702"/>
              <a:gd name="connsiteX13" fmla="*/ 1143496 w 1182693"/>
              <a:gd name="connsiteY13" fmla="*/ 804662 h 962702"/>
              <a:gd name="connsiteX14" fmla="*/ 747906 w 1182693"/>
              <a:gd name="connsiteY14" fmla="*/ 804662 h 962702"/>
              <a:gd name="connsiteX15" fmla="*/ 783540 w 1182693"/>
              <a:gd name="connsiteY15" fmla="*/ 940955 h 962702"/>
              <a:gd name="connsiteX16" fmla="*/ 894601 w 1182693"/>
              <a:gd name="connsiteY16" fmla="*/ 940955 h 962702"/>
              <a:gd name="connsiteX17" fmla="*/ 898392 w 1182693"/>
              <a:gd name="connsiteY17" fmla="*/ 944579 h 962702"/>
              <a:gd name="connsiteX18" fmla="*/ 898392 w 1182693"/>
              <a:gd name="connsiteY18" fmla="*/ 959078 h 962702"/>
              <a:gd name="connsiteX19" fmla="*/ 894601 w 1182693"/>
              <a:gd name="connsiteY19" fmla="*/ 962702 h 962702"/>
              <a:gd name="connsiteX20" fmla="*/ 288092 w 1182693"/>
              <a:gd name="connsiteY20" fmla="*/ 962702 h 962702"/>
              <a:gd name="connsiteX21" fmla="*/ 284301 w 1182693"/>
              <a:gd name="connsiteY21" fmla="*/ 959078 h 962702"/>
              <a:gd name="connsiteX22" fmla="*/ 284301 w 1182693"/>
              <a:gd name="connsiteY22" fmla="*/ 944579 h 962702"/>
              <a:gd name="connsiteX23" fmla="*/ 288092 w 1182693"/>
              <a:gd name="connsiteY23" fmla="*/ 940955 h 962702"/>
              <a:gd name="connsiteX24" fmla="*/ 399154 w 1182693"/>
              <a:gd name="connsiteY24" fmla="*/ 940955 h 962702"/>
              <a:gd name="connsiteX25" fmla="*/ 434788 w 1182693"/>
              <a:gd name="connsiteY25" fmla="*/ 804662 h 962702"/>
              <a:gd name="connsiteX26" fmla="*/ 39197 w 1182693"/>
              <a:gd name="connsiteY26" fmla="*/ 804662 h 962702"/>
              <a:gd name="connsiteX27" fmla="*/ 0 w 1182693"/>
              <a:gd name="connsiteY27" fmla="*/ 769105 h 962702"/>
              <a:gd name="connsiteX28" fmla="*/ 0 w 1182693"/>
              <a:gd name="connsiteY28" fmla="*/ 35558 h 962702"/>
              <a:gd name="connsiteX29" fmla="*/ 39197 w 1182693"/>
              <a:gd name="connsiteY29" fmla="*/ 0 h 9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82693" h="962702">
                <a:moveTo>
                  <a:pt x="591347" y="706058"/>
                </a:moveTo>
                <a:cubicBezTo>
                  <a:pt x="572505" y="706058"/>
                  <a:pt x="557230" y="720663"/>
                  <a:pt x="557230" y="738680"/>
                </a:cubicBezTo>
                <a:cubicBezTo>
                  <a:pt x="557230" y="756696"/>
                  <a:pt x="572505" y="771302"/>
                  <a:pt x="591347" y="771302"/>
                </a:cubicBezTo>
                <a:cubicBezTo>
                  <a:pt x="610189" y="771302"/>
                  <a:pt x="625463" y="756696"/>
                  <a:pt x="625463" y="738680"/>
                </a:cubicBezTo>
                <a:cubicBezTo>
                  <a:pt x="625463" y="720663"/>
                  <a:pt x="610189" y="706058"/>
                  <a:pt x="591347" y="706058"/>
                </a:cubicBezTo>
                <a:close/>
                <a:moveTo>
                  <a:pt x="40842" y="31182"/>
                </a:moveTo>
                <a:lnTo>
                  <a:pt x="40842" y="680713"/>
                </a:lnTo>
                <a:lnTo>
                  <a:pt x="1139438" y="680713"/>
                </a:lnTo>
                <a:lnTo>
                  <a:pt x="1139438" y="31182"/>
                </a:lnTo>
                <a:close/>
                <a:moveTo>
                  <a:pt x="39197" y="0"/>
                </a:moveTo>
                <a:lnTo>
                  <a:pt x="1143496" y="0"/>
                </a:lnTo>
                <a:cubicBezTo>
                  <a:pt x="1165144" y="0"/>
                  <a:pt x="1182693" y="15920"/>
                  <a:pt x="1182693" y="35558"/>
                </a:cubicBezTo>
                <a:lnTo>
                  <a:pt x="1182693" y="769105"/>
                </a:lnTo>
                <a:cubicBezTo>
                  <a:pt x="1182693" y="788743"/>
                  <a:pt x="1165144" y="804662"/>
                  <a:pt x="1143496" y="804662"/>
                </a:cubicBezTo>
                <a:lnTo>
                  <a:pt x="747906" y="804662"/>
                </a:lnTo>
                <a:lnTo>
                  <a:pt x="783540" y="940955"/>
                </a:lnTo>
                <a:lnTo>
                  <a:pt x="894601" y="940955"/>
                </a:lnTo>
                <a:cubicBezTo>
                  <a:pt x="896695" y="940955"/>
                  <a:pt x="898392" y="942577"/>
                  <a:pt x="898392" y="944579"/>
                </a:cubicBezTo>
                <a:lnTo>
                  <a:pt x="898392" y="959078"/>
                </a:lnTo>
                <a:cubicBezTo>
                  <a:pt x="898392" y="961080"/>
                  <a:pt x="896695" y="962702"/>
                  <a:pt x="894601" y="962702"/>
                </a:cubicBezTo>
                <a:lnTo>
                  <a:pt x="288092" y="962702"/>
                </a:lnTo>
                <a:cubicBezTo>
                  <a:pt x="285998" y="962702"/>
                  <a:pt x="284301" y="961080"/>
                  <a:pt x="284301" y="959078"/>
                </a:cubicBezTo>
                <a:lnTo>
                  <a:pt x="284301" y="944579"/>
                </a:lnTo>
                <a:cubicBezTo>
                  <a:pt x="284301" y="942577"/>
                  <a:pt x="285998" y="940955"/>
                  <a:pt x="288092" y="940955"/>
                </a:cubicBezTo>
                <a:lnTo>
                  <a:pt x="399154" y="940955"/>
                </a:lnTo>
                <a:lnTo>
                  <a:pt x="434788" y="804662"/>
                </a:lnTo>
                <a:lnTo>
                  <a:pt x="39197" y="804662"/>
                </a:lnTo>
                <a:cubicBezTo>
                  <a:pt x="17550" y="804662"/>
                  <a:pt x="0" y="788743"/>
                  <a:pt x="0" y="769105"/>
                </a:cubicBezTo>
                <a:lnTo>
                  <a:pt x="0" y="35558"/>
                </a:lnTo>
                <a:cubicBezTo>
                  <a:pt x="0" y="15920"/>
                  <a:pt x="17550" y="0"/>
                  <a:pt x="39197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7">
            <a:extLst>
              <a:ext uri="{FF2B5EF4-FFF2-40B4-BE49-F238E27FC236}">
                <a16:creationId xmlns:a16="http://schemas.microsoft.com/office/drawing/2014/main" id="{547CF8B1-2BE3-4439-AA1F-68CD42A9FC38}"/>
              </a:ext>
            </a:extLst>
          </p:cNvPr>
          <p:cNvGrpSpPr/>
          <p:nvPr/>
        </p:nvGrpSpPr>
        <p:grpSpPr>
          <a:xfrm>
            <a:off x="2287692" y="2550683"/>
            <a:ext cx="7620817" cy="4673947"/>
            <a:chOff x="2287692" y="2541447"/>
            <a:chExt cx="7620817" cy="4673947"/>
          </a:xfrm>
        </p:grpSpPr>
        <p:grpSp>
          <p:nvGrpSpPr>
            <p:cNvPr id="4" name="Group 115">
              <a:extLst>
                <a:ext uri="{FF2B5EF4-FFF2-40B4-BE49-F238E27FC236}">
                  <a16:creationId xmlns:a16="http://schemas.microsoft.com/office/drawing/2014/main" id="{F80DB080-B91E-45C5-BDE2-2804EE90098F}"/>
                </a:ext>
              </a:extLst>
            </p:cNvPr>
            <p:cNvGrpSpPr/>
            <p:nvPr/>
          </p:nvGrpSpPr>
          <p:grpSpPr>
            <a:xfrm flipH="1">
              <a:off x="2287692" y="2541447"/>
              <a:ext cx="4057642" cy="4673947"/>
              <a:chOff x="6003267" y="2693847"/>
              <a:chExt cx="4057642" cy="4673947"/>
            </a:xfrm>
          </p:grpSpPr>
          <p:sp>
            <p:nvSpPr>
              <p:cNvPr id="10" name="Freeform: Shape 111">
                <a:extLst>
                  <a:ext uri="{FF2B5EF4-FFF2-40B4-BE49-F238E27FC236}">
                    <a16:creationId xmlns:a16="http://schemas.microsoft.com/office/drawing/2014/main" id="{E003C88A-D5E0-469E-8D6D-3C164946DE8C}"/>
                  </a:ext>
                </a:extLst>
              </p:cNvPr>
              <p:cNvSpPr/>
              <p:nvPr/>
            </p:nvSpPr>
            <p:spPr>
              <a:xfrm rot="2700000">
                <a:off x="8041489" y="5126879"/>
                <a:ext cx="2570310" cy="1468531"/>
              </a:xfrm>
              <a:custGeom>
                <a:avLst/>
                <a:gdLst>
                  <a:gd name="connsiteX0" fmla="*/ 0 w 2570310"/>
                  <a:gd name="connsiteY0" fmla="*/ 0 h 1468531"/>
                  <a:gd name="connsiteX1" fmla="*/ 313391 w 2570310"/>
                  <a:gd name="connsiteY1" fmla="*/ 14962 h 1468531"/>
                  <a:gd name="connsiteX2" fmla="*/ 2463682 w 2570310"/>
                  <a:gd name="connsiteY2" fmla="*/ 962263 h 1468531"/>
                  <a:gd name="connsiteX3" fmla="*/ 2570310 w 2570310"/>
                  <a:gd name="connsiteY3" fmla="*/ 1063631 h 1468531"/>
                  <a:gd name="connsiteX4" fmla="*/ 2165410 w 2570310"/>
                  <a:gd name="connsiteY4" fmla="*/ 1468531 h 1468531"/>
                  <a:gd name="connsiteX5" fmla="*/ 2080145 w 2570310"/>
                  <a:gd name="connsiteY5" fmla="*/ 1387471 h 1468531"/>
                  <a:gd name="connsiteX6" fmla="*/ 258505 w 2570310"/>
                  <a:gd name="connsiteY6" fmla="*/ 584958 h 1468531"/>
                  <a:gd name="connsiteX7" fmla="*/ 0 w 2570310"/>
                  <a:gd name="connsiteY7" fmla="*/ 572615 h 1468531"/>
                  <a:gd name="connsiteX8" fmla="*/ 0 w 2570310"/>
                  <a:gd name="connsiteY8" fmla="*/ 0 h 14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0310" h="1468531">
                    <a:moveTo>
                      <a:pt x="0" y="0"/>
                    </a:moveTo>
                    <a:lnTo>
                      <a:pt x="313391" y="14962"/>
                    </a:lnTo>
                    <a:cubicBezTo>
                      <a:pt x="1089541" y="89261"/>
                      <a:pt x="1846938" y="405027"/>
                      <a:pt x="2463682" y="962263"/>
                    </a:cubicBezTo>
                    <a:lnTo>
                      <a:pt x="2570310" y="1063631"/>
                    </a:lnTo>
                    <a:lnTo>
                      <a:pt x="2165410" y="1468531"/>
                    </a:lnTo>
                    <a:lnTo>
                      <a:pt x="2080145" y="1387471"/>
                    </a:lnTo>
                    <a:cubicBezTo>
                      <a:pt x="1557664" y="915404"/>
                      <a:pt x="916028" y="647900"/>
                      <a:pt x="258505" y="584958"/>
                    </a:cubicBezTo>
                    <a:lnTo>
                      <a:pt x="0" y="5726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12">
                <a:extLst>
                  <a:ext uri="{FF2B5EF4-FFF2-40B4-BE49-F238E27FC236}">
                    <a16:creationId xmlns:a16="http://schemas.microsoft.com/office/drawing/2014/main" id="{D0CFAEF9-C69C-4ED4-A462-F20799358C6D}"/>
                  </a:ext>
                </a:extLst>
              </p:cNvPr>
              <p:cNvSpPr/>
              <p:nvPr/>
            </p:nvSpPr>
            <p:spPr>
              <a:xfrm rot="2700000">
                <a:off x="6159349" y="3244737"/>
                <a:ext cx="2570309" cy="1468530"/>
              </a:xfrm>
              <a:custGeom>
                <a:avLst/>
                <a:gdLst>
                  <a:gd name="connsiteX0" fmla="*/ 0 w 2570309"/>
                  <a:gd name="connsiteY0" fmla="*/ 1063630 h 1468530"/>
                  <a:gd name="connsiteX1" fmla="*/ 106627 w 2570309"/>
                  <a:gd name="connsiteY1" fmla="*/ 962263 h 1468530"/>
                  <a:gd name="connsiteX2" fmla="*/ 2256918 w 2570309"/>
                  <a:gd name="connsiteY2" fmla="*/ 14962 h 1468530"/>
                  <a:gd name="connsiteX3" fmla="*/ 2570309 w 2570309"/>
                  <a:gd name="connsiteY3" fmla="*/ 0 h 1468530"/>
                  <a:gd name="connsiteX4" fmla="*/ 2570309 w 2570309"/>
                  <a:gd name="connsiteY4" fmla="*/ 572615 h 1468530"/>
                  <a:gd name="connsiteX5" fmla="*/ 2311804 w 2570309"/>
                  <a:gd name="connsiteY5" fmla="*/ 584958 h 1468530"/>
                  <a:gd name="connsiteX6" fmla="*/ 490164 w 2570309"/>
                  <a:gd name="connsiteY6" fmla="*/ 1387471 h 1468530"/>
                  <a:gd name="connsiteX7" fmla="*/ 404900 w 2570309"/>
                  <a:gd name="connsiteY7" fmla="*/ 1468530 h 1468530"/>
                  <a:gd name="connsiteX8" fmla="*/ 0 w 2570309"/>
                  <a:gd name="connsiteY8" fmla="*/ 1063630 h 146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0309" h="1468530">
                    <a:moveTo>
                      <a:pt x="0" y="1063630"/>
                    </a:moveTo>
                    <a:lnTo>
                      <a:pt x="106627" y="962263"/>
                    </a:lnTo>
                    <a:cubicBezTo>
                      <a:pt x="723371" y="405027"/>
                      <a:pt x="1480768" y="89261"/>
                      <a:pt x="2256918" y="14962"/>
                    </a:cubicBezTo>
                    <a:lnTo>
                      <a:pt x="2570309" y="0"/>
                    </a:lnTo>
                    <a:lnTo>
                      <a:pt x="2570309" y="572615"/>
                    </a:lnTo>
                    <a:lnTo>
                      <a:pt x="2311804" y="584958"/>
                    </a:lnTo>
                    <a:cubicBezTo>
                      <a:pt x="1654281" y="647900"/>
                      <a:pt x="1012645" y="915404"/>
                      <a:pt x="490164" y="1387471"/>
                    </a:cubicBezTo>
                    <a:lnTo>
                      <a:pt x="404900" y="1468530"/>
                    </a:lnTo>
                    <a:lnTo>
                      <a:pt x="0" y="10636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3">
                <a:extLst>
                  <a:ext uri="{FF2B5EF4-FFF2-40B4-BE49-F238E27FC236}">
                    <a16:creationId xmlns:a16="http://schemas.microsoft.com/office/drawing/2014/main" id="{0B54D684-ACBB-49A6-A256-9199E5057C34}"/>
                  </a:ext>
                </a:extLst>
              </p:cNvPr>
              <p:cNvSpPr/>
              <p:nvPr/>
            </p:nvSpPr>
            <p:spPr>
              <a:xfrm rot="2700000">
                <a:off x="5937851" y="3984588"/>
                <a:ext cx="1982281" cy="1851449"/>
              </a:xfrm>
              <a:custGeom>
                <a:avLst/>
                <a:gdLst>
                  <a:gd name="connsiteX0" fmla="*/ 0 w 1982281"/>
                  <a:gd name="connsiteY0" fmla="*/ 820061 h 1851449"/>
                  <a:gd name="connsiteX1" fmla="*/ 75602 w 1982281"/>
                  <a:gd name="connsiteY1" fmla="*/ 748188 h 1851449"/>
                  <a:gd name="connsiteX2" fmla="*/ 1748600 w 1982281"/>
                  <a:gd name="connsiteY2" fmla="*/ 11157 h 1851449"/>
                  <a:gd name="connsiteX3" fmla="*/ 1982281 w 1982281"/>
                  <a:gd name="connsiteY3" fmla="*/ 0 h 1851449"/>
                  <a:gd name="connsiteX4" fmla="*/ 1982281 w 1982281"/>
                  <a:gd name="connsiteY4" fmla="*/ 1457451 h 1851449"/>
                  <a:gd name="connsiteX5" fmla="*/ 1888301 w 1982281"/>
                  <a:gd name="connsiteY5" fmla="*/ 1461938 h 1851449"/>
                  <a:gd name="connsiteX6" fmla="*/ 1108119 w 1982281"/>
                  <a:gd name="connsiteY6" fmla="*/ 1782096 h 1851449"/>
                  <a:gd name="connsiteX7" fmla="*/ 1031389 w 1982281"/>
                  <a:gd name="connsiteY7" fmla="*/ 1851449 h 1851449"/>
                  <a:gd name="connsiteX8" fmla="*/ 0 w 1982281"/>
                  <a:gd name="connsiteY8" fmla="*/ 820061 h 185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2281" h="1851449">
                    <a:moveTo>
                      <a:pt x="0" y="820061"/>
                    </a:moveTo>
                    <a:lnTo>
                      <a:pt x="75602" y="748188"/>
                    </a:lnTo>
                    <a:cubicBezTo>
                      <a:pt x="555450" y="314640"/>
                      <a:pt x="1144730" y="68963"/>
                      <a:pt x="1748600" y="11157"/>
                    </a:cubicBezTo>
                    <a:lnTo>
                      <a:pt x="1982281" y="0"/>
                    </a:lnTo>
                    <a:lnTo>
                      <a:pt x="1982281" y="1457451"/>
                    </a:lnTo>
                    <a:lnTo>
                      <a:pt x="1888301" y="1461938"/>
                    </a:lnTo>
                    <a:cubicBezTo>
                      <a:pt x="1609591" y="1488618"/>
                      <a:pt x="1337098" y="1595337"/>
                      <a:pt x="1108119" y="1782096"/>
                    </a:cubicBezTo>
                    <a:lnTo>
                      <a:pt x="1031389" y="1851449"/>
                    </a:lnTo>
                    <a:lnTo>
                      <a:pt x="0" y="8200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14">
                <a:extLst>
                  <a:ext uri="{FF2B5EF4-FFF2-40B4-BE49-F238E27FC236}">
                    <a16:creationId xmlns:a16="http://schemas.microsoft.com/office/drawing/2014/main" id="{9106DFDF-365D-44B8-B71B-CB0DA2E9355D}"/>
                  </a:ext>
                </a:extLst>
              </p:cNvPr>
              <p:cNvSpPr/>
              <p:nvPr/>
            </p:nvSpPr>
            <p:spPr>
              <a:xfrm rot="2700000">
                <a:off x="7404193" y="5450929"/>
                <a:ext cx="1982281" cy="1851450"/>
              </a:xfrm>
              <a:custGeom>
                <a:avLst/>
                <a:gdLst>
                  <a:gd name="connsiteX0" fmla="*/ 0 w 1982281"/>
                  <a:gd name="connsiteY0" fmla="*/ 0 h 1851450"/>
                  <a:gd name="connsiteX1" fmla="*/ 233681 w 1982281"/>
                  <a:gd name="connsiteY1" fmla="*/ 11157 h 1851450"/>
                  <a:gd name="connsiteX2" fmla="*/ 1906679 w 1982281"/>
                  <a:gd name="connsiteY2" fmla="*/ 748188 h 1851450"/>
                  <a:gd name="connsiteX3" fmla="*/ 1982281 w 1982281"/>
                  <a:gd name="connsiteY3" fmla="*/ 820061 h 1851450"/>
                  <a:gd name="connsiteX4" fmla="*/ 950893 w 1982281"/>
                  <a:gd name="connsiteY4" fmla="*/ 1851450 h 1851450"/>
                  <a:gd name="connsiteX5" fmla="*/ 874162 w 1982281"/>
                  <a:gd name="connsiteY5" fmla="*/ 1782096 h 1851450"/>
                  <a:gd name="connsiteX6" fmla="*/ 93980 w 1982281"/>
                  <a:gd name="connsiteY6" fmla="*/ 1461938 h 1851450"/>
                  <a:gd name="connsiteX7" fmla="*/ 0 w 1982281"/>
                  <a:gd name="connsiteY7" fmla="*/ 1457451 h 1851450"/>
                  <a:gd name="connsiteX8" fmla="*/ 0 w 1982281"/>
                  <a:gd name="connsiteY8" fmla="*/ 0 h 185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2281" h="1851450">
                    <a:moveTo>
                      <a:pt x="0" y="0"/>
                    </a:moveTo>
                    <a:lnTo>
                      <a:pt x="233681" y="11157"/>
                    </a:lnTo>
                    <a:cubicBezTo>
                      <a:pt x="837551" y="68963"/>
                      <a:pt x="1426831" y="314640"/>
                      <a:pt x="1906679" y="748188"/>
                    </a:cubicBezTo>
                    <a:lnTo>
                      <a:pt x="1982281" y="820061"/>
                    </a:lnTo>
                    <a:lnTo>
                      <a:pt x="950893" y="1851450"/>
                    </a:lnTo>
                    <a:lnTo>
                      <a:pt x="874162" y="1782096"/>
                    </a:lnTo>
                    <a:cubicBezTo>
                      <a:pt x="645183" y="1595337"/>
                      <a:pt x="372690" y="1488618"/>
                      <a:pt x="93980" y="1461938"/>
                    </a:cubicBezTo>
                    <a:lnTo>
                      <a:pt x="0" y="1457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16">
              <a:extLst>
                <a:ext uri="{FF2B5EF4-FFF2-40B4-BE49-F238E27FC236}">
                  <a16:creationId xmlns:a16="http://schemas.microsoft.com/office/drawing/2014/main" id="{FF8C3DD7-7194-406F-8A38-40A61682E18B}"/>
                </a:ext>
              </a:extLst>
            </p:cNvPr>
            <p:cNvGrpSpPr/>
            <p:nvPr/>
          </p:nvGrpSpPr>
          <p:grpSpPr>
            <a:xfrm>
              <a:off x="5850867" y="2541447"/>
              <a:ext cx="4057642" cy="4673947"/>
              <a:chOff x="5850867" y="2541447"/>
              <a:chExt cx="4057642" cy="4673947"/>
            </a:xfrm>
          </p:grpSpPr>
          <p:sp>
            <p:nvSpPr>
              <p:cNvPr id="6" name="Freeform: Shape 55">
                <a:extLst>
                  <a:ext uri="{FF2B5EF4-FFF2-40B4-BE49-F238E27FC236}">
                    <a16:creationId xmlns:a16="http://schemas.microsoft.com/office/drawing/2014/main" id="{3FF0A742-D756-41C2-9252-3A3AF38B7EF3}"/>
                  </a:ext>
                </a:extLst>
              </p:cNvPr>
              <p:cNvSpPr/>
              <p:nvPr/>
            </p:nvSpPr>
            <p:spPr>
              <a:xfrm rot="2700000">
                <a:off x="7889089" y="4974479"/>
                <a:ext cx="2570310" cy="1468531"/>
              </a:xfrm>
              <a:custGeom>
                <a:avLst/>
                <a:gdLst>
                  <a:gd name="connsiteX0" fmla="*/ 0 w 2570310"/>
                  <a:gd name="connsiteY0" fmla="*/ 0 h 1468531"/>
                  <a:gd name="connsiteX1" fmla="*/ 313391 w 2570310"/>
                  <a:gd name="connsiteY1" fmla="*/ 14962 h 1468531"/>
                  <a:gd name="connsiteX2" fmla="*/ 2463682 w 2570310"/>
                  <a:gd name="connsiteY2" fmla="*/ 962263 h 1468531"/>
                  <a:gd name="connsiteX3" fmla="*/ 2570310 w 2570310"/>
                  <a:gd name="connsiteY3" fmla="*/ 1063631 h 1468531"/>
                  <a:gd name="connsiteX4" fmla="*/ 2165410 w 2570310"/>
                  <a:gd name="connsiteY4" fmla="*/ 1468531 h 1468531"/>
                  <a:gd name="connsiteX5" fmla="*/ 2080145 w 2570310"/>
                  <a:gd name="connsiteY5" fmla="*/ 1387471 h 1468531"/>
                  <a:gd name="connsiteX6" fmla="*/ 258505 w 2570310"/>
                  <a:gd name="connsiteY6" fmla="*/ 584958 h 1468531"/>
                  <a:gd name="connsiteX7" fmla="*/ 0 w 2570310"/>
                  <a:gd name="connsiteY7" fmla="*/ 572615 h 1468531"/>
                  <a:gd name="connsiteX8" fmla="*/ 0 w 2570310"/>
                  <a:gd name="connsiteY8" fmla="*/ 0 h 14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0310" h="1468531">
                    <a:moveTo>
                      <a:pt x="0" y="0"/>
                    </a:moveTo>
                    <a:lnTo>
                      <a:pt x="313391" y="14962"/>
                    </a:lnTo>
                    <a:cubicBezTo>
                      <a:pt x="1089541" y="89261"/>
                      <a:pt x="1846938" y="405027"/>
                      <a:pt x="2463682" y="962263"/>
                    </a:cubicBezTo>
                    <a:lnTo>
                      <a:pt x="2570310" y="1063631"/>
                    </a:lnTo>
                    <a:lnTo>
                      <a:pt x="2165410" y="1468531"/>
                    </a:lnTo>
                    <a:lnTo>
                      <a:pt x="2080145" y="1387471"/>
                    </a:lnTo>
                    <a:cubicBezTo>
                      <a:pt x="1557664" y="915404"/>
                      <a:pt x="916028" y="647900"/>
                      <a:pt x="258505" y="584958"/>
                    </a:cubicBezTo>
                    <a:lnTo>
                      <a:pt x="0" y="5726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2">
                <a:extLst>
                  <a:ext uri="{FF2B5EF4-FFF2-40B4-BE49-F238E27FC236}">
                    <a16:creationId xmlns:a16="http://schemas.microsoft.com/office/drawing/2014/main" id="{D3669BF1-8C38-4BB2-9E65-6E506A6845E6}"/>
                  </a:ext>
                </a:extLst>
              </p:cNvPr>
              <p:cNvSpPr/>
              <p:nvPr/>
            </p:nvSpPr>
            <p:spPr>
              <a:xfrm rot="2700000">
                <a:off x="6006949" y="3092337"/>
                <a:ext cx="2570309" cy="1468530"/>
              </a:xfrm>
              <a:custGeom>
                <a:avLst/>
                <a:gdLst>
                  <a:gd name="connsiteX0" fmla="*/ 0 w 2570309"/>
                  <a:gd name="connsiteY0" fmla="*/ 1063630 h 1468530"/>
                  <a:gd name="connsiteX1" fmla="*/ 106627 w 2570309"/>
                  <a:gd name="connsiteY1" fmla="*/ 962263 h 1468530"/>
                  <a:gd name="connsiteX2" fmla="*/ 2256918 w 2570309"/>
                  <a:gd name="connsiteY2" fmla="*/ 14962 h 1468530"/>
                  <a:gd name="connsiteX3" fmla="*/ 2570309 w 2570309"/>
                  <a:gd name="connsiteY3" fmla="*/ 0 h 1468530"/>
                  <a:gd name="connsiteX4" fmla="*/ 2570309 w 2570309"/>
                  <a:gd name="connsiteY4" fmla="*/ 572615 h 1468530"/>
                  <a:gd name="connsiteX5" fmla="*/ 2311804 w 2570309"/>
                  <a:gd name="connsiteY5" fmla="*/ 584958 h 1468530"/>
                  <a:gd name="connsiteX6" fmla="*/ 490164 w 2570309"/>
                  <a:gd name="connsiteY6" fmla="*/ 1387471 h 1468530"/>
                  <a:gd name="connsiteX7" fmla="*/ 404900 w 2570309"/>
                  <a:gd name="connsiteY7" fmla="*/ 1468530 h 1468530"/>
                  <a:gd name="connsiteX8" fmla="*/ 0 w 2570309"/>
                  <a:gd name="connsiteY8" fmla="*/ 1063630 h 146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0309" h="1468530">
                    <a:moveTo>
                      <a:pt x="0" y="1063630"/>
                    </a:moveTo>
                    <a:lnTo>
                      <a:pt x="106627" y="962263"/>
                    </a:lnTo>
                    <a:cubicBezTo>
                      <a:pt x="723371" y="405027"/>
                      <a:pt x="1480768" y="89261"/>
                      <a:pt x="2256918" y="14962"/>
                    </a:cubicBezTo>
                    <a:lnTo>
                      <a:pt x="2570309" y="0"/>
                    </a:lnTo>
                    <a:lnTo>
                      <a:pt x="2570309" y="572615"/>
                    </a:lnTo>
                    <a:lnTo>
                      <a:pt x="2311804" y="584958"/>
                    </a:lnTo>
                    <a:cubicBezTo>
                      <a:pt x="1654281" y="647900"/>
                      <a:pt x="1012645" y="915404"/>
                      <a:pt x="490164" y="1387471"/>
                    </a:cubicBezTo>
                    <a:lnTo>
                      <a:pt x="404900" y="1468530"/>
                    </a:lnTo>
                    <a:lnTo>
                      <a:pt x="0" y="10636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59">
                <a:extLst>
                  <a:ext uri="{FF2B5EF4-FFF2-40B4-BE49-F238E27FC236}">
                    <a16:creationId xmlns:a16="http://schemas.microsoft.com/office/drawing/2014/main" id="{4E497140-8710-4C34-BEB5-7409AA3ED2B1}"/>
                  </a:ext>
                </a:extLst>
              </p:cNvPr>
              <p:cNvSpPr/>
              <p:nvPr/>
            </p:nvSpPr>
            <p:spPr>
              <a:xfrm rot="2700000">
                <a:off x="5785451" y="3832188"/>
                <a:ext cx="1982281" cy="1851449"/>
              </a:xfrm>
              <a:custGeom>
                <a:avLst/>
                <a:gdLst>
                  <a:gd name="connsiteX0" fmla="*/ 0 w 1982281"/>
                  <a:gd name="connsiteY0" fmla="*/ 820061 h 1851449"/>
                  <a:gd name="connsiteX1" fmla="*/ 75602 w 1982281"/>
                  <a:gd name="connsiteY1" fmla="*/ 748188 h 1851449"/>
                  <a:gd name="connsiteX2" fmla="*/ 1748600 w 1982281"/>
                  <a:gd name="connsiteY2" fmla="*/ 11157 h 1851449"/>
                  <a:gd name="connsiteX3" fmla="*/ 1982281 w 1982281"/>
                  <a:gd name="connsiteY3" fmla="*/ 0 h 1851449"/>
                  <a:gd name="connsiteX4" fmla="*/ 1982281 w 1982281"/>
                  <a:gd name="connsiteY4" fmla="*/ 1457451 h 1851449"/>
                  <a:gd name="connsiteX5" fmla="*/ 1888301 w 1982281"/>
                  <a:gd name="connsiteY5" fmla="*/ 1461938 h 1851449"/>
                  <a:gd name="connsiteX6" fmla="*/ 1108119 w 1982281"/>
                  <a:gd name="connsiteY6" fmla="*/ 1782096 h 1851449"/>
                  <a:gd name="connsiteX7" fmla="*/ 1031389 w 1982281"/>
                  <a:gd name="connsiteY7" fmla="*/ 1851449 h 1851449"/>
                  <a:gd name="connsiteX8" fmla="*/ 0 w 1982281"/>
                  <a:gd name="connsiteY8" fmla="*/ 820061 h 185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2281" h="1851449">
                    <a:moveTo>
                      <a:pt x="0" y="820061"/>
                    </a:moveTo>
                    <a:lnTo>
                      <a:pt x="75602" y="748188"/>
                    </a:lnTo>
                    <a:cubicBezTo>
                      <a:pt x="555450" y="314640"/>
                      <a:pt x="1144730" y="68963"/>
                      <a:pt x="1748600" y="11157"/>
                    </a:cubicBezTo>
                    <a:lnTo>
                      <a:pt x="1982281" y="0"/>
                    </a:lnTo>
                    <a:lnTo>
                      <a:pt x="1982281" y="1457451"/>
                    </a:lnTo>
                    <a:lnTo>
                      <a:pt x="1888301" y="1461938"/>
                    </a:lnTo>
                    <a:cubicBezTo>
                      <a:pt x="1609591" y="1488618"/>
                      <a:pt x="1337098" y="1595337"/>
                      <a:pt x="1108119" y="1782096"/>
                    </a:cubicBezTo>
                    <a:lnTo>
                      <a:pt x="1031389" y="1851449"/>
                    </a:lnTo>
                    <a:lnTo>
                      <a:pt x="0" y="8200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51">
                <a:extLst>
                  <a:ext uri="{FF2B5EF4-FFF2-40B4-BE49-F238E27FC236}">
                    <a16:creationId xmlns:a16="http://schemas.microsoft.com/office/drawing/2014/main" id="{8E3EF68B-6F28-4A6E-BFB2-FF1283244C45}"/>
                  </a:ext>
                </a:extLst>
              </p:cNvPr>
              <p:cNvSpPr/>
              <p:nvPr/>
            </p:nvSpPr>
            <p:spPr>
              <a:xfrm rot="2700000">
                <a:off x="7251793" y="5298529"/>
                <a:ext cx="1982281" cy="1851450"/>
              </a:xfrm>
              <a:custGeom>
                <a:avLst/>
                <a:gdLst>
                  <a:gd name="connsiteX0" fmla="*/ 0 w 1982281"/>
                  <a:gd name="connsiteY0" fmla="*/ 0 h 1851450"/>
                  <a:gd name="connsiteX1" fmla="*/ 233681 w 1982281"/>
                  <a:gd name="connsiteY1" fmla="*/ 11157 h 1851450"/>
                  <a:gd name="connsiteX2" fmla="*/ 1906679 w 1982281"/>
                  <a:gd name="connsiteY2" fmla="*/ 748188 h 1851450"/>
                  <a:gd name="connsiteX3" fmla="*/ 1982281 w 1982281"/>
                  <a:gd name="connsiteY3" fmla="*/ 820061 h 1851450"/>
                  <a:gd name="connsiteX4" fmla="*/ 950893 w 1982281"/>
                  <a:gd name="connsiteY4" fmla="*/ 1851450 h 1851450"/>
                  <a:gd name="connsiteX5" fmla="*/ 874162 w 1982281"/>
                  <a:gd name="connsiteY5" fmla="*/ 1782096 h 1851450"/>
                  <a:gd name="connsiteX6" fmla="*/ 93980 w 1982281"/>
                  <a:gd name="connsiteY6" fmla="*/ 1461938 h 1851450"/>
                  <a:gd name="connsiteX7" fmla="*/ 0 w 1982281"/>
                  <a:gd name="connsiteY7" fmla="*/ 1457451 h 1851450"/>
                  <a:gd name="connsiteX8" fmla="*/ 0 w 1982281"/>
                  <a:gd name="connsiteY8" fmla="*/ 0 h 185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2281" h="1851450">
                    <a:moveTo>
                      <a:pt x="0" y="0"/>
                    </a:moveTo>
                    <a:lnTo>
                      <a:pt x="233681" y="11157"/>
                    </a:lnTo>
                    <a:cubicBezTo>
                      <a:pt x="837551" y="68963"/>
                      <a:pt x="1426831" y="314640"/>
                      <a:pt x="1906679" y="748188"/>
                    </a:cubicBezTo>
                    <a:lnTo>
                      <a:pt x="1982281" y="820061"/>
                    </a:lnTo>
                    <a:lnTo>
                      <a:pt x="950893" y="1851450"/>
                    </a:lnTo>
                    <a:lnTo>
                      <a:pt x="874162" y="1782096"/>
                    </a:lnTo>
                    <a:cubicBezTo>
                      <a:pt x="645183" y="1595337"/>
                      <a:pt x="372690" y="1488618"/>
                      <a:pt x="93980" y="1461938"/>
                    </a:cubicBezTo>
                    <a:lnTo>
                      <a:pt x="0" y="1457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Chord 118">
            <a:extLst>
              <a:ext uri="{FF2B5EF4-FFF2-40B4-BE49-F238E27FC236}">
                <a16:creationId xmlns:a16="http://schemas.microsoft.com/office/drawing/2014/main" id="{41FB059C-60D8-44E7-9624-48159A732E84}"/>
              </a:ext>
            </a:extLst>
          </p:cNvPr>
          <p:cNvSpPr/>
          <p:nvPr/>
        </p:nvSpPr>
        <p:spPr>
          <a:xfrm>
            <a:off x="4895851" y="5655600"/>
            <a:ext cx="2400300" cy="2400298"/>
          </a:xfrm>
          <a:prstGeom prst="chord">
            <a:avLst>
              <a:gd name="adj1" fmla="val 10775407"/>
              <a:gd name="adj2" fmla="val 259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230827A-DD46-4292-9E47-502E91D34861}"/>
              </a:ext>
            </a:extLst>
          </p:cNvPr>
          <p:cNvSpPr/>
          <p:nvPr/>
        </p:nvSpPr>
        <p:spPr>
          <a:xfrm flipH="1">
            <a:off x="9176266" y="562543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6" name="Teardrop 1">
            <a:extLst>
              <a:ext uri="{FF2B5EF4-FFF2-40B4-BE49-F238E27FC236}">
                <a16:creationId xmlns:a16="http://schemas.microsoft.com/office/drawing/2014/main" id="{1334D19A-BDFA-41E0-93FE-8F1239EA4ECE}"/>
              </a:ext>
            </a:extLst>
          </p:cNvPr>
          <p:cNvSpPr/>
          <p:nvPr/>
        </p:nvSpPr>
        <p:spPr>
          <a:xfrm rot="18805991">
            <a:off x="4562951" y="350963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6D2291EF-72BD-4D05-B967-2B2CD0FCC565}"/>
              </a:ext>
            </a:extLst>
          </p:cNvPr>
          <p:cNvSpPr>
            <a:spLocks noChangeAspect="1"/>
          </p:cNvSpPr>
          <p:nvPr/>
        </p:nvSpPr>
        <p:spPr>
          <a:xfrm rot="9900000">
            <a:off x="2704303" y="561882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44F253B8-0CB3-43CD-942F-1381B14B13D2}"/>
              </a:ext>
            </a:extLst>
          </p:cNvPr>
          <p:cNvSpPr/>
          <p:nvPr/>
        </p:nvSpPr>
        <p:spPr>
          <a:xfrm>
            <a:off x="7335011" y="36003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grpSp>
        <p:nvGrpSpPr>
          <p:cNvPr id="19" name="Group 123">
            <a:extLst>
              <a:ext uri="{FF2B5EF4-FFF2-40B4-BE49-F238E27FC236}">
                <a16:creationId xmlns:a16="http://schemas.microsoft.com/office/drawing/2014/main" id="{9E74DEA0-EFA2-4D81-88B9-DE5CC1D0BC2A}"/>
              </a:ext>
            </a:extLst>
          </p:cNvPr>
          <p:cNvGrpSpPr/>
          <p:nvPr/>
        </p:nvGrpSpPr>
        <p:grpSpPr>
          <a:xfrm>
            <a:off x="3368674" y="5717980"/>
            <a:ext cx="1303487" cy="944806"/>
            <a:chOff x="1356525" y="3068969"/>
            <a:chExt cx="1444674" cy="94480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C34AA2-2409-4ED3-B757-F49423C290A1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AB3678-A56B-430C-A4A4-2DBC707CC7D0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126">
            <a:extLst>
              <a:ext uri="{FF2B5EF4-FFF2-40B4-BE49-F238E27FC236}">
                <a16:creationId xmlns:a16="http://schemas.microsoft.com/office/drawing/2014/main" id="{69A002F4-261A-440F-89AC-DC29D25821C6}"/>
              </a:ext>
            </a:extLst>
          </p:cNvPr>
          <p:cNvGrpSpPr/>
          <p:nvPr/>
        </p:nvGrpSpPr>
        <p:grpSpPr>
          <a:xfrm>
            <a:off x="7520695" y="5717980"/>
            <a:ext cx="1303487" cy="944806"/>
            <a:chOff x="1356525" y="3068969"/>
            <a:chExt cx="1444674" cy="9448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F5D388-1B80-48F7-9F78-A18626D27A39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FB9297-6926-4524-B31D-AE5CD0197C54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129">
            <a:extLst>
              <a:ext uri="{FF2B5EF4-FFF2-40B4-BE49-F238E27FC236}">
                <a16:creationId xmlns:a16="http://schemas.microsoft.com/office/drawing/2014/main" id="{90FEB7A8-0EE5-446B-A52D-46B8D9FDD3CA}"/>
              </a:ext>
            </a:extLst>
          </p:cNvPr>
          <p:cNvGrpSpPr/>
          <p:nvPr/>
        </p:nvGrpSpPr>
        <p:grpSpPr>
          <a:xfrm>
            <a:off x="4569072" y="4449182"/>
            <a:ext cx="1303487" cy="944806"/>
            <a:chOff x="1356525" y="3068969"/>
            <a:chExt cx="1444674" cy="9448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46E62D-9771-4B75-9F1D-561F7C22AE1E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113494-8076-476D-B31B-992B98F1CD1A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132">
            <a:extLst>
              <a:ext uri="{FF2B5EF4-FFF2-40B4-BE49-F238E27FC236}">
                <a16:creationId xmlns:a16="http://schemas.microsoft.com/office/drawing/2014/main" id="{F9582BE7-B6AE-42C4-BB23-093041C089E2}"/>
              </a:ext>
            </a:extLst>
          </p:cNvPr>
          <p:cNvGrpSpPr/>
          <p:nvPr/>
        </p:nvGrpSpPr>
        <p:grpSpPr>
          <a:xfrm>
            <a:off x="6322706" y="4449182"/>
            <a:ext cx="1303487" cy="944806"/>
            <a:chOff x="1356525" y="3068969"/>
            <a:chExt cx="1444674" cy="94480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1E230E-464B-40B1-B468-3C90E2793FBB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B95BE3-8C18-4990-8340-2AEC5810B12D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5B940EB6-558A-4333-8F61-C1FA48B87F25}"/>
              </a:ext>
            </a:extLst>
          </p:cNvPr>
          <p:cNvSpPr/>
          <p:nvPr/>
        </p:nvSpPr>
        <p:spPr>
          <a:xfrm rot="16200000">
            <a:off x="5652365" y="5878746"/>
            <a:ext cx="887270" cy="88785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136">
            <a:extLst>
              <a:ext uri="{FF2B5EF4-FFF2-40B4-BE49-F238E27FC236}">
                <a16:creationId xmlns:a16="http://schemas.microsoft.com/office/drawing/2014/main" id="{688C34D8-A27B-4B1A-94BA-E6407BDC2B6D}"/>
              </a:ext>
            </a:extLst>
          </p:cNvPr>
          <p:cNvGrpSpPr/>
          <p:nvPr/>
        </p:nvGrpSpPr>
        <p:grpSpPr>
          <a:xfrm>
            <a:off x="7110007" y="1829310"/>
            <a:ext cx="3790022" cy="1173563"/>
            <a:chOff x="-499931" y="1121722"/>
            <a:chExt cx="3859356" cy="11735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36DEB9-0E04-4F92-B952-C8D60F417E31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043963-C54F-4FB6-9325-00964330A869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139">
            <a:extLst>
              <a:ext uri="{FF2B5EF4-FFF2-40B4-BE49-F238E27FC236}">
                <a16:creationId xmlns:a16="http://schemas.microsoft.com/office/drawing/2014/main" id="{7262D25E-5F33-4B7B-ADDB-80CFCC976093}"/>
              </a:ext>
            </a:extLst>
          </p:cNvPr>
          <p:cNvGrpSpPr/>
          <p:nvPr/>
        </p:nvGrpSpPr>
        <p:grpSpPr>
          <a:xfrm>
            <a:off x="1291971" y="1829310"/>
            <a:ext cx="3790022" cy="1173563"/>
            <a:chOff x="-499931" y="1121722"/>
            <a:chExt cx="3859356" cy="117356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E20547-3672-4DB2-9244-8513A7781CC3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A8B8D6-6A43-4E47-94C5-06DDB6FB807E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143">
            <a:extLst>
              <a:ext uri="{FF2B5EF4-FFF2-40B4-BE49-F238E27FC236}">
                <a16:creationId xmlns:a16="http://schemas.microsoft.com/office/drawing/2014/main" id="{9F7DDC39-0978-4CE3-B520-2E79D8351386}"/>
              </a:ext>
            </a:extLst>
          </p:cNvPr>
          <p:cNvGrpSpPr/>
          <p:nvPr/>
        </p:nvGrpSpPr>
        <p:grpSpPr>
          <a:xfrm>
            <a:off x="9866642" y="3485803"/>
            <a:ext cx="1841399" cy="2281558"/>
            <a:chOff x="-499931" y="1121722"/>
            <a:chExt cx="3859356" cy="228155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5D1AAD4-44D2-4D66-9247-D152ADCEE317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5D9459-A925-43EA-8C70-9A509B7D52D2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146">
            <a:extLst>
              <a:ext uri="{FF2B5EF4-FFF2-40B4-BE49-F238E27FC236}">
                <a16:creationId xmlns:a16="http://schemas.microsoft.com/office/drawing/2014/main" id="{2B2E246A-5FAD-4AD3-9DB1-69CB106B2D54}"/>
              </a:ext>
            </a:extLst>
          </p:cNvPr>
          <p:cNvGrpSpPr/>
          <p:nvPr/>
        </p:nvGrpSpPr>
        <p:grpSpPr>
          <a:xfrm>
            <a:off x="483960" y="3485803"/>
            <a:ext cx="1841399" cy="2281558"/>
            <a:chOff x="-499931" y="1121722"/>
            <a:chExt cx="3859356" cy="228155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C67F47-592D-4D39-8CEE-08BC5EE9C9FD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728C81-50D7-4CFE-9E88-2DCCC27A6728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AAE00657-3EB2-46AC-8BBC-150A543FFF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06C55F0-5EB2-4F75-A6E3-CE139CF404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32BAD8-8BB3-41E3-9E63-19C6C887F697}"/>
              </a:ext>
            </a:extLst>
          </p:cNvPr>
          <p:cNvSpPr txBox="1"/>
          <p:nvPr/>
        </p:nvSpPr>
        <p:spPr>
          <a:xfrm>
            <a:off x="1241068" y="3173687"/>
            <a:ext cx="43099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00" dirty="0">
                <a:solidFill>
                  <a:schemeClr val="accent4"/>
                </a:solidFill>
                <a:latin typeface="+mn-lt"/>
                <a:cs typeface="Arial" pitchFamily="34" charset="0"/>
              </a:rPr>
              <a:t>ALLPPT Layout</a:t>
            </a:r>
          </a:p>
          <a:p>
            <a:r>
              <a:rPr lang="en-GB" altLang="ko-KR" sz="1800" dirty="0">
                <a:solidFill>
                  <a:schemeClr val="accent4"/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320ACE-E4DF-48DC-9BE3-B9F49D3A469A}"/>
              </a:ext>
            </a:extLst>
          </p:cNvPr>
          <p:cNvSpPr txBox="1"/>
          <p:nvPr/>
        </p:nvSpPr>
        <p:spPr>
          <a:xfrm>
            <a:off x="1241068" y="1576045"/>
            <a:ext cx="4309987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Pentagon 49">
            <a:extLst>
              <a:ext uri="{FF2B5EF4-FFF2-40B4-BE49-F238E27FC236}">
                <a16:creationId xmlns:a16="http://schemas.microsoft.com/office/drawing/2014/main" id="{F9504B33-F5D7-41E7-8898-CA23A79BC39E}"/>
              </a:ext>
            </a:extLst>
          </p:cNvPr>
          <p:cNvSpPr/>
          <p:nvPr/>
        </p:nvSpPr>
        <p:spPr>
          <a:xfrm rot="16200000" flipV="1">
            <a:off x="1356456" y="3829208"/>
            <a:ext cx="1346950" cy="2592000"/>
          </a:xfrm>
          <a:prstGeom prst="homePlate">
            <a:avLst>
              <a:gd name="adj" fmla="val 348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8" name="Pentagon 50">
            <a:extLst>
              <a:ext uri="{FF2B5EF4-FFF2-40B4-BE49-F238E27FC236}">
                <a16:creationId xmlns:a16="http://schemas.microsoft.com/office/drawing/2014/main" id="{761C0817-05FD-412A-97A3-CE9EB71F75E2}"/>
              </a:ext>
            </a:extLst>
          </p:cNvPr>
          <p:cNvSpPr/>
          <p:nvPr/>
        </p:nvSpPr>
        <p:spPr>
          <a:xfrm rot="16200000" flipV="1">
            <a:off x="4067168" y="3829388"/>
            <a:ext cx="1346950" cy="2592000"/>
          </a:xfrm>
          <a:prstGeom prst="homePlate">
            <a:avLst>
              <a:gd name="adj" fmla="val 348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Pentagon 51">
            <a:extLst>
              <a:ext uri="{FF2B5EF4-FFF2-40B4-BE49-F238E27FC236}">
                <a16:creationId xmlns:a16="http://schemas.microsoft.com/office/drawing/2014/main" id="{AA18E688-90B3-479B-B8E7-C097AD004FC6}"/>
              </a:ext>
            </a:extLst>
          </p:cNvPr>
          <p:cNvSpPr/>
          <p:nvPr/>
        </p:nvSpPr>
        <p:spPr>
          <a:xfrm rot="16200000" flipV="1">
            <a:off x="6777880" y="3829568"/>
            <a:ext cx="1346950" cy="2592000"/>
          </a:xfrm>
          <a:prstGeom prst="homePlate">
            <a:avLst>
              <a:gd name="adj" fmla="val 348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Pentagon 52">
            <a:extLst>
              <a:ext uri="{FF2B5EF4-FFF2-40B4-BE49-F238E27FC236}">
                <a16:creationId xmlns:a16="http://schemas.microsoft.com/office/drawing/2014/main" id="{17124D65-C72D-442C-B856-1D2B5103FD6D}"/>
              </a:ext>
            </a:extLst>
          </p:cNvPr>
          <p:cNvSpPr/>
          <p:nvPr/>
        </p:nvSpPr>
        <p:spPr>
          <a:xfrm rot="16200000" flipV="1">
            <a:off x="9488594" y="3829748"/>
            <a:ext cx="1346950" cy="2592000"/>
          </a:xfrm>
          <a:prstGeom prst="homePlate">
            <a:avLst>
              <a:gd name="adj" fmla="val 348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ed Rectangle 1">
            <a:extLst>
              <a:ext uri="{FF2B5EF4-FFF2-40B4-BE49-F238E27FC236}">
                <a16:creationId xmlns:a16="http://schemas.microsoft.com/office/drawing/2014/main" id="{BA54322B-1F76-4515-9330-1366C50798B5}"/>
              </a:ext>
            </a:extLst>
          </p:cNvPr>
          <p:cNvSpPr>
            <a:spLocks noChangeAspect="1"/>
          </p:cNvSpPr>
          <p:nvPr/>
        </p:nvSpPr>
        <p:spPr>
          <a:xfrm>
            <a:off x="4642287" y="4738403"/>
            <a:ext cx="196715" cy="333112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Trapezoid 1">
            <a:extLst>
              <a:ext uri="{FF2B5EF4-FFF2-40B4-BE49-F238E27FC236}">
                <a16:creationId xmlns:a16="http://schemas.microsoft.com/office/drawing/2014/main" id="{E4EF8170-1925-4182-A6E0-4B78A841F6EE}"/>
              </a:ext>
            </a:extLst>
          </p:cNvPr>
          <p:cNvSpPr>
            <a:spLocks noChangeAspect="1"/>
          </p:cNvSpPr>
          <p:nvPr/>
        </p:nvSpPr>
        <p:spPr>
          <a:xfrm rot="10800000">
            <a:off x="1837314" y="4753017"/>
            <a:ext cx="385238" cy="294770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6D28BB1C-4C7A-4A0A-A173-F3414B803B53}"/>
              </a:ext>
            </a:extLst>
          </p:cNvPr>
          <p:cNvSpPr>
            <a:spLocks noChangeAspect="1"/>
          </p:cNvSpPr>
          <p:nvPr/>
        </p:nvSpPr>
        <p:spPr>
          <a:xfrm rot="10800000">
            <a:off x="7258738" y="4757989"/>
            <a:ext cx="385237" cy="281717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ounded Rectangle 24">
            <a:extLst>
              <a:ext uri="{FF2B5EF4-FFF2-40B4-BE49-F238E27FC236}">
                <a16:creationId xmlns:a16="http://schemas.microsoft.com/office/drawing/2014/main" id="{8F8C48E3-1A1E-4D11-90A8-FE778EA90FEC}"/>
              </a:ext>
            </a:extLst>
          </p:cNvPr>
          <p:cNvSpPr/>
          <p:nvPr/>
        </p:nvSpPr>
        <p:spPr>
          <a:xfrm>
            <a:off x="9979671" y="4753110"/>
            <a:ext cx="364797" cy="28226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5" name="Group 60">
            <a:extLst>
              <a:ext uri="{FF2B5EF4-FFF2-40B4-BE49-F238E27FC236}">
                <a16:creationId xmlns:a16="http://schemas.microsoft.com/office/drawing/2014/main" id="{982A2AEA-AEA8-4998-B289-E8E6E99929E5}"/>
              </a:ext>
            </a:extLst>
          </p:cNvPr>
          <p:cNvGrpSpPr/>
          <p:nvPr/>
        </p:nvGrpSpPr>
        <p:grpSpPr>
          <a:xfrm>
            <a:off x="1061327" y="5154259"/>
            <a:ext cx="1937208" cy="557984"/>
            <a:chOff x="568120" y="1217156"/>
            <a:chExt cx="1937208" cy="55798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8CF312A-61A2-4975-8564-38E60B43AE31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3FD670B-14CA-421F-B998-F87E27B6A62F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61">
            <a:extLst>
              <a:ext uri="{FF2B5EF4-FFF2-40B4-BE49-F238E27FC236}">
                <a16:creationId xmlns:a16="http://schemas.microsoft.com/office/drawing/2014/main" id="{26588E93-9D79-45D7-ADDA-02C5C9545447}"/>
              </a:ext>
            </a:extLst>
          </p:cNvPr>
          <p:cNvGrpSpPr/>
          <p:nvPr/>
        </p:nvGrpSpPr>
        <p:grpSpPr>
          <a:xfrm>
            <a:off x="3772039" y="5154259"/>
            <a:ext cx="1937208" cy="557984"/>
            <a:chOff x="568120" y="1217156"/>
            <a:chExt cx="1937208" cy="5579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F43BC62-620C-4706-BCDF-EC7BC007F238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CCEF5AF-DDB1-489D-B820-08D29A440861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64">
            <a:extLst>
              <a:ext uri="{FF2B5EF4-FFF2-40B4-BE49-F238E27FC236}">
                <a16:creationId xmlns:a16="http://schemas.microsoft.com/office/drawing/2014/main" id="{D321C782-E532-4937-B89A-1679741A644F}"/>
              </a:ext>
            </a:extLst>
          </p:cNvPr>
          <p:cNvGrpSpPr/>
          <p:nvPr/>
        </p:nvGrpSpPr>
        <p:grpSpPr>
          <a:xfrm>
            <a:off x="6482751" y="5154259"/>
            <a:ext cx="1937208" cy="557984"/>
            <a:chOff x="568120" y="1217156"/>
            <a:chExt cx="1937208" cy="55798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6A95580-D513-48FB-8005-64FAE3695626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9B92C-F9B3-4A9C-9E05-8C55E02B1C9E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67">
            <a:extLst>
              <a:ext uri="{FF2B5EF4-FFF2-40B4-BE49-F238E27FC236}">
                <a16:creationId xmlns:a16="http://schemas.microsoft.com/office/drawing/2014/main" id="{49EDE08C-8637-4005-87A7-87C870CB3902}"/>
              </a:ext>
            </a:extLst>
          </p:cNvPr>
          <p:cNvGrpSpPr/>
          <p:nvPr/>
        </p:nvGrpSpPr>
        <p:grpSpPr>
          <a:xfrm>
            <a:off x="9193464" y="5154259"/>
            <a:ext cx="1937208" cy="557984"/>
            <a:chOff x="568120" y="1217156"/>
            <a:chExt cx="1937208" cy="5579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EC17A3D-0848-4CA2-A220-0A7277B64E9C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18B2370-EF51-483B-B2CB-D7E684E3301E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Rectangle 18">
            <a:extLst>
              <a:ext uri="{FF2B5EF4-FFF2-40B4-BE49-F238E27FC236}">
                <a16:creationId xmlns:a16="http://schemas.microsoft.com/office/drawing/2014/main" id="{B1CFC16A-9D28-4CDC-BB2E-4069BD99BDF5}"/>
              </a:ext>
            </a:extLst>
          </p:cNvPr>
          <p:cNvSpPr/>
          <p:nvPr/>
        </p:nvSpPr>
        <p:spPr>
          <a:xfrm>
            <a:off x="839693" y="5832340"/>
            <a:ext cx="238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4B94311E-BB77-408A-AE62-C6FBB6D2CEB4}"/>
              </a:ext>
            </a:extLst>
          </p:cNvPr>
          <p:cNvSpPr/>
          <p:nvPr/>
        </p:nvSpPr>
        <p:spPr>
          <a:xfrm>
            <a:off x="3550406" y="5832340"/>
            <a:ext cx="238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59" name="Rectangle 18">
            <a:extLst>
              <a:ext uri="{FF2B5EF4-FFF2-40B4-BE49-F238E27FC236}">
                <a16:creationId xmlns:a16="http://schemas.microsoft.com/office/drawing/2014/main" id="{D569C079-D9A4-4CC4-872E-6722E1D7FD97}"/>
              </a:ext>
            </a:extLst>
          </p:cNvPr>
          <p:cNvSpPr/>
          <p:nvPr/>
        </p:nvSpPr>
        <p:spPr>
          <a:xfrm>
            <a:off x="6261119" y="5832340"/>
            <a:ext cx="238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E96972A2-B065-4D6B-9B1C-B1949BF6520D}"/>
              </a:ext>
            </a:extLst>
          </p:cNvPr>
          <p:cNvSpPr/>
          <p:nvPr/>
        </p:nvSpPr>
        <p:spPr>
          <a:xfrm>
            <a:off x="8971832" y="5832340"/>
            <a:ext cx="238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2">
            <a:extLst>
              <a:ext uri="{FF2B5EF4-FFF2-40B4-BE49-F238E27FC236}">
                <a16:creationId xmlns:a16="http://schemas.microsoft.com/office/drawing/2014/main" id="{1C27DF98-A531-4FE7-BCD0-6E16297A0CBE}"/>
              </a:ext>
            </a:extLst>
          </p:cNvPr>
          <p:cNvGrpSpPr/>
          <p:nvPr/>
        </p:nvGrpSpPr>
        <p:grpSpPr>
          <a:xfrm>
            <a:off x="2651452" y="3179492"/>
            <a:ext cx="6889096" cy="4002540"/>
            <a:chOff x="637381" y="1143000"/>
            <a:chExt cx="7869238" cy="4572000"/>
          </a:xfrm>
          <a:solidFill>
            <a:schemeClr val="bg1">
              <a:lumMod val="50000"/>
            </a:schemeClr>
          </a:solidFill>
          <a:scene3d>
            <a:camera prst="perspectiveRelaxedModerately">
              <a:rot lat="17990635" lon="0" rev="0"/>
            </a:camera>
            <a:lightRig rig="threePt" dir="t"/>
          </a:scene3d>
        </p:grpSpPr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5EA741BD-690B-4266-BFB5-BD28D5445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C74F1AC3-DE6E-4BB7-8992-34E90682B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B90B592C-2678-4C4C-A7A7-BC4D8C9429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6EE4D6FF-E097-412E-8818-E5064279D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7EB54242-237A-4586-92B0-E17F5B802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27">
            <a:extLst>
              <a:ext uri="{FF2B5EF4-FFF2-40B4-BE49-F238E27FC236}">
                <a16:creationId xmlns:a16="http://schemas.microsoft.com/office/drawing/2014/main" id="{33B4848E-5E77-44D0-B3C0-DA69AD2E0489}"/>
              </a:ext>
            </a:extLst>
          </p:cNvPr>
          <p:cNvGraphicFramePr/>
          <p:nvPr/>
        </p:nvGraphicFramePr>
        <p:xfrm>
          <a:off x="635585" y="1515211"/>
          <a:ext cx="3290161" cy="276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C567751B-77B5-4AD8-8E8B-A2C90B2FFD40}"/>
              </a:ext>
            </a:extLst>
          </p:cNvPr>
          <p:cNvCxnSpPr>
            <a:cxnSpLocks/>
          </p:cNvCxnSpPr>
          <p:nvPr/>
        </p:nvCxnSpPr>
        <p:spPr>
          <a:xfrm flipH="1">
            <a:off x="8755302" y="3790201"/>
            <a:ext cx="746485" cy="1915121"/>
          </a:xfrm>
          <a:prstGeom prst="line">
            <a:avLst/>
          </a:prstGeom>
          <a:ln w="31750">
            <a:solidFill>
              <a:schemeClr val="accent4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7C34A8C0-E892-48A3-9E60-DF7D81ACAB63}"/>
              </a:ext>
            </a:extLst>
          </p:cNvPr>
          <p:cNvCxnSpPr>
            <a:cxnSpLocks/>
          </p:cNvCxnSpPr>
          <p:nvPr/>
        </p:nvCxnSpPr>
        <p:spPr>
          <a:xfrm flipH="1">
            <a:off x="7485130" y="2786385"/>
            <a:ext cx="1306603" cy="2204596"/>
          </a:xfrm>
          <a:prstGeom prst="line">
            <a:avLst/>
          </a:prstGeom>
          <a:ln w="31750">
            <a:solidFill>
              <a:schemeClr val="accent3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B927FE9E-A138-405A-A943-4831CD4B9C2C}"/>
              </a:ext>
            </a:extLst>
          </p:cNvPr>
          <p:cNvCxnSpPr>
            <a:cxnSpLocks/>
          </p:cNvCxnSpPr>
          <p:nvPr/>
        </p:nvCxnSpPr>
        <p:spPr>
          <a:xfrm flipH="1">
            <a:off x="6404567" y="4278178"/>
            <a:ext cx="298618" cy="1242921"/>
          </a:xfrm>
          <a:prstGeom prst="line">
            <a:avLst/>
          </a:prstGeom>
          <a:ln w="31750">
            <a:solidFill>
              <a:schemeClr val="accent2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BC54705C-6E76-458C-9DB1-53DFB932C95A}"/>
              </a:ext>
            </a:extLst>
          </p:cNvPr>
          <p:cNvCxnSpPr>
            <a:cxnSpLocks/>
          </p:cNvCxnSpPr>
          <p:nvPr/>
        </p:nvCxnSpPr>
        <p:spPr>
          <a:xfrm flipH="1">
            <a:off x="4660558" y="3261208"/>
            <a:ext cx="1326503" cy="2510521"/>
          </a:xfrm>
          <a:prstGeom prst="line">
            <a:avLst/>
          </a:prstGeom>
          <a:ln w="31750">
            <a:solidFill>
              <a:schemeClr val="accent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id="{EB46B81C-9665-46EA-83FA-C487C96492AA}"/>
              </a:ext>
            </a:extLst>
          </p:cNvPr>
          <p:cNvCxnSpPr>
            <a:cxnSpLocks/>
          </p:cNvCxnSpPr>
          <p:nvPr/>
        </p:nvCxnSpPr>
        <p:spPr>
          <a:xfrm flipH="1">
            <a:off x="3819063" y="2259651"/>
            <a:ext cx="1562636" cy="259767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headEnd type="triangl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5">
            <a:extLst>
              <a:ext uri="{FF2B5EF4-FFF2-40B4-BE49-F238E27FC236}">
                <a16:creationId xmlns:a16="http://schemas.microsoft.com/office/drawing/2014/main" id="{D22F3314-7A84-44B3-9E86-2F567B40751B}"/>
              </a:ext>
            </a:extLst>
          </p:cNvPr>
          <p:cNvGrpSpPr/>
          <p:nvPr/>
        </p:nvGrpSpPr>
        <p:grpSpPr>
          <a:xfrm>
            <a:off x="5873492" y="3611280"/>
            <a:ext cx="2892968" cy="914802"/>
            <a:chOff x="4349491" y="3686436"/>
            <a:chExt cx="2382749" cy="914802"/>
          </a:xfrm>
        </p:grpSpPr>
        <p:sp>
          <p:nvSpPr>
            <p:cNvPr id="10" name="Rounded Rectangle 84">
              <a:extLst>
                <a:ext uri="{FF2B5EF4-FFF2-40B4-BE49-F238E27FC236}">
                  <a16:creationId xmlns:a16="http://schemas.microsoft.com/office/drawing/2014/main" id="{A539A1FA-74CD-4596-BD7B-477F103AF256}"/>
                </a:ext>
              </a:extLst>
            </p:cNvPr>
            <p:cNvSpPr/>
            <p:nvPr/>
          </p:nvSpPr>
          <p:spPr>
            <a:xfrm>
              <a:off x="4772159" y="3984513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ound Same Side Corner Rectangle 16">
              <a:extLst>
                <a:ext uri="{FF2B5EF4-FFF2-40B4-BE49-F238E27FC236}">
                  <a16:creationId xmlns:a16="http://schemas.microsoft.com/office/drawing/2014/main" id="{BA4E45B9-C953-40E2-8F45-DA49DACA7C4F}"/>
                </a:ext>
              </a:extLst>
            </p:cNvPr>
            <p:cNvSpPr/>
            <p:nvPr/>
          </p:nvSpPr>
          <p:spPr>
            <a:xfrm rot="5400000">
              <a:off x="5013873" y="4035038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2000">
                  <a:schemeClr val="accent2">
                    <a:lumMod val="9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" name="Rounded Rectangle 2">
              <a:extLst>
                <a:ext uri="{FF2B5EF4-FFF2-40B4-BE49-F238E27FC236}">
                  <a16:creationId xmlns:a16="http://schemas.microsoft.com/office/drawing/2014/main" id="{F51DB99B-932C-4A92-AFCB-AA9B173C50AD}"/>
                </a:ext>
              </a:extLst>
            </p:cNvPr>
            <p:cNvSpPr/>
            <p:nvPr/>
          </p:nvSpPr>
          <p:spPr>
            <a:xfrm>
              <a:off x="4349491" y="3686436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91000">
                  <a:schemeClr val="accent2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C15F69C-7A1A-4E12-A6C6-90EC4CC5EE93}"/>
              </a:ext>
            </a:extLst>
          </p:cNvPr>
          <p:cNvSpPr txBox="1"/>
          <p:nvPr/>
        </p:nvSpPr>
        <p:spPr>
          <a:xfrm>
            <a:off x="6383109" y="3675139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EDAAF5C0-CF93-4439-9F66-D1FFD94DC2DE}"/>
              </a:ext>
            </a:extLst>
          </p:cNvPr>
          <p:cNvGrpSpPr/>
          <p:nvPr/>
        </p:nvGrpSpPr>
        <p:grpSpPr>
          <a:xfrm>
            <a:off x="7448996" y="3888125"/>
            <a:ext cx="1062036" cy="629102"/>
            <a:chOff x="6336939" y="2669727"/>
            <a:chExt cx="1853530" cy="7292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BD96A4-36CC-4CFD-B301-1D4B6482F81A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4E3C29-F99F-490D-AA83-7F68811BB020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17" name="Group 23">
            <a:extLst>
              <a:ext uri="{FF2B5EF4-FFF2-40B4-BE49-F238E27FC236}">
                <a16:creationId xmlns:a16="http://schemas.microsoft.com/office/drawing/2014/main" id="{8145C87E-AA48-4A12-8CE5-9C94DC73ACA9}"/>
              </a:ext>
            </a:extLst>
          </p:cNvPr>
          <p:cNvGrpSpPr/>
          <p:nvPr/>
        </p:nvGrpSpPr>
        <p:grpSpPr>
          <a:xfrm>
            <a:off x="7882846" y="2076563"/>
            <a:ext cx="2892968" cy="914802"/>
            <a:chOff x="5861659" y="1938134"/>
            <a:chExt cx="2382749" cy="914802"/>
          </a:xfrm>
        </p:grpSpPr>
        <p:sp>
          <p:nvSpPr>
            <p:cNvPr id="18" name="Rounded Rectangle 51">
              <a:extLst>
                <a:ext uri="{FF2B5EF4-FFF2-40B4-BE49-F238E27FC236}">
                  <a16:creationId xmlns:a16="http://schemas.microsoft.com/office/drawing/2014/main" id="{02510604-E477-46D5-A173-8CF6BC8DAAD7}"/>
                </a:ext>
              </a:extLst>
            </p:cNvPr>
            <p:cNvSpPr/>
            <p:nvPr/>
          </p:nvSpPr>
          <p:spPr>
            <a:xfrm>
              <a:off x="6284327" y="223621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Round Same Side Corner Rectangle 16">
              <a:extLst>
                <a:ext uri="{FF2B5EF4-FFF2-40B4-BE49-F238E27FC236}">
                  <a16:creationId xmlns:a16="http://schemas.microsoft.com/office/drawing/2014/main" id="{90836D60-E468-4426-A09F-986454926812}"/>
                </a:ext>
              </a:extLst>
            </p:cNvPr>
            <p:cNvSpPr/>
            <p:nvPr/>
          </p:nvSpPr>
          <p:spPr>
            <a:xfrm rot="5400000">
              <a:off x="6526041" y="228673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lumMod val="90000"/>
                  </a:schemeClr>
                </a:gs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1F5D86EC-010A-4B18-81B5-E370A9583DF4}"/>
                </a:ext>
              </a:extLst>
            </p:cNvPr>
            <p:cNvSpPr/>
            <p:nvPr/>
          </p:nvSpPr>
          <p:spPr>
            <a:xfrm>
              <a:off x="5861659" y="193813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91000">
                  <a:schemeClr val="accent3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9D1F41F-53E3-4A48-AE52-F4DA61701BB9}"/>
              </a:ext>
            </a:extLst>
          </p:cNvPr>
          <p:cNvSpPr txBox="1"/>
          <p:nvPr/>
        </p:nvSpPr>
        <p:spPr>
          <a:xfrm>
            <a:off x="8457986" y="2150829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8">
            <a:extLst>
              <a:ext uri="{FF2B5EF4-FFF2-40B4-BE49-F238E27FC236}">
                <a16:creationId xmlns:a16="http://schemas.microsoft.com/office/drawing/2014/main" id="{CBD7D6E5-C97D-4223-B4DD-E38B4B30A4E3}"/>
              </a:ext>
            </a:extLst>
          </p:cNvPr>
          <p:cNvGrpSpPr/>
          <p:nvPr/>
        </p:nvGrpSpPr>
        <p:grpSpPr>
          <a:xfrm>
            <a:off x="9479914" y="2363998"/>
            <a:ext cx="1062036" cy="629102"/>
            <a:chOff x="6336939" y="2669727"/>
            <a:chExt cx="1853530" cy="7292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290766-6710-4617-A9BF-800EC7DAA3B9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E10239-8EFB-47F7-98F2-59842D1FDA39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90A694B4-DE92-45B4-B71A-77E8016C7999}"/>
              </a:ext>
            </a:extLst>
          </p:cNvPr>
          <p:cNvGrpSpPr/>
          <p:nvPr/>
        </p:nvGrpSpPr>
        <p:grpSpPr>
          <a:xfrm>
            <a:off x="5165684" y="2588136"/>
            <a:ext cx="2892968" cy="914802"/>
            <a:chOff x="3557403" y="2614935"/>
            <a:chExt cx="2382749" cy="914802"/>
          </a:xfrm>
        </p:grpSpPr>
        <p:sp>
          <p:nvSpPr>
            <p:cNvPr id="26" name="Rounded Rectangle 73">
              <a:extLst>
                <a:ext uri="{FF2B5EF4-FFF2-40B4-BE49-F238E27FC236}">
                  <a16:creationId xmlns:a16="http://schemas.microsoft.com/office/drawing/2014/main" id="{863741A0-F2B3-4D8E-B4FC-DDAA527CA125}"/>
                </a:ext>
              </a:extLst>
            </p:cNvPr>
            <p:cNvSpPr/>
            <p:nvPr/>
          </p:nvSpPr>
          <p:spPr>
            <a:xfrm>
              <a:off x="3980071" y="29130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Round Same Side Corner Rectangle 16">
              <a:extLst>
                <a:ext uri="{FF2B5EF4-FFF2-40B4-BE49-F238E27FC236}">
                  <a16:creationId xmlns:a16="http://schemas.microsoft.com/office/drawing/2014/main" id="{BFEAD080-5C06-4F67-837B-582DA7D56096}"/>
                </a:ext>
              </a:extLst>
            </p:cNvPr>
            <p:cNvSpPr/>
            <p:nvPr/>
          </p:nvSpPr>
          <p:spPr>
            <a:xfrm rot="5400000">
              <a:off x="4221785" y="29635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2000">
                  <a:schemeClr val="accent1">
                    <a:lumMod val="9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27F6DB81-5754-449B-9907-9594915CAF19}"/>
                </a:ext>
              </a:extLst>
            </p:cNvPr>
            <p:cNvSpPr/>
            <p:nvPr/>
          </p:nvSpPr>
          <p:spPr>
            <a:xfrm>
              <a:off x="3557403" y="26149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1000">
                  <a:schemeClr val="accent1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0BDC500-BBFE-435F-BC71-B7B2DA7870F4}"/>
              </a:ext>
            </a:extLst>
          </p:cNvPr>
          <p:cNvSpPr txBox="1"/>
          <p:nvPr/>
        </p:nvSpPr>
        <p:spPr>
          <a:xfrm>
            <a:off x="5675301" y="2658932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36">
            <a:extLst>
              <a:ext uri="{FF2B5EF4-FFF2-40B4-BE49-F238E27FC236}">
                <a16:creationId xmlns:a16="http://schemas.microsoft.com/office/drawing/2014/main" id="{E1A460D3-F000-49E1-853B-CD82D4AE53E6}"/>
              </a:ext>
            </a:extLst>
          </p:cNvPr>
          <p:cNvGrpSpPr/>
          <p:nvPr/>
        </p:nvGrpSpPr>
        <p:grpSpPr>
          <a:xfrm>
            <a:off x="6745376" y="2872041"/>
            <a:ext cx="1062036" cy="629102"/>
            <a:chOff x="6336939" y="2669727"/>
            <a:chExt cx="1853530" cy="7292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14CD5E-0EF7-4C32-BD88-BCC0A38526BA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86DD29-3F6C-4BFD-9A1B-8AC2B14CAF9F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33" name="Group 39">
            <a:extLst>
              <a:ext uri="{FF2B5EF4-FFF2-40B4-BE49-F238E27FC236}">
                <a16:creationId xmlns:a16="http://schemas.microsoft.com/office/drawing/2014/main" id="{BE11A4EC-262B-4585-ADBA-5A1066853979}"/>
              </a:ext>
            </a:extLst>
          </p:cNvPr>
          <p:cNvGrpSpPr/>
          <p:nvPr/>
        </p:nvGrpSpPr>
        <p:grpSpPr>
          <a:xfrm>
            <a:off x="8583670" y="3099707"/>
            <a:ext cx="2892968" cy="914802"/>
            <a:chOff x="6509731" y="3018254"/>
            <a:chExt cx="2382749" cy="914802"/>
          </a:xfrm>
        </p:grpSpPr>
        <p:sp>
          <p:nvSpPr>
            <p:cNvPr id="34" name="Rounded Rectangle 62">
              <a:extLst>
                <a:ext uri="{FF2B5EF4-FFF2-40B4-BE49-F238E27FC236}">
                  <a16:creationId xmlns:a16="http://schemas.microsoft.com/office/drawing/2014/main" id="{E2DFD2C6-DED1-4C27-ABFA-BDB5D173F374}"/>
                </a:ext>
              </a:extLst>
            </p:cNvPr>
            <p:cNvSpPr/>
            <p:nvPr/>
          </p:nvSpPr>
          <p:spPr>
            <a:xfrm>
              <a:off x="6932399" y="331633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Round Same Side Corner Rectangle 16">
              <a:extLst>
                <a:ext uri="{FF2B5EF4-FFF2-40B4-BE49-F238E27FC236}">
                  <a16:creationId xmlns:a16="http://schemas.microsoft.com/office/drawing/2014/main" id="{3F57AFC2-A74C-4F07-B71F-58F00A1B2875}"/>
                </a:ext>
              </a:extLst>
            </p:cNvPr>
            <p:cNvSpPr/>
            <p:nvPr/>
          </p:nvSpPr>
          <p:spPr>
            <a:xfrm rot="5400000">
              <a:off x="7174113" y="336685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chemeClr val="accent4">
                    <a:lumMod val="9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27123F94-BEE4-4B44-B26D-0B560EA24CB8}"/>
                </a:ext>
              </a:extLst>
            </p:cNvPr>
            <p:cNvSpPr/>
            <p:nvPr/>
          </p:nvSpPr>
          <p:spPr>
            <a:xfrm>
              <a:off x="6509731" y="301825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91000">
                  <a:schemeClr val="accent4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E75D05B-A657-4EF3-AD3A-004E758049E9}"/>
              </a:ext>
            </a:extLst>
          </p:cNvPr>
          <p:cNvSpPr txBox="1"/>
          <p:nvPr/>
        </p:nvSpPr>
        <p:spPr>
          <a:xfrm>
            <a:off x="9158812" y="3167035"/>
            <a:ext cx="5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44">
            <a:extLst>
              <a:ext uri="{FF2B5EF4-FFF2-40B4-BE49-F238E27FC236}">
                <a16:creationId xmlns:a16="http://schemas.microsoft.com/office/drawing/2014/main" id="{D45C54CF-5F84-4CA5-A23A-8D49472BC35A}"/>
              </a:ext>
            </a:extLst>
          </p:cNvPr>
          <p:cNvGrpSpPr/>
          <p:nvPr/>
        </p:nvGrpSpPr>
        <p:grpSpPr>
          <a:xfrm>
            <a:off x="10180738" y="3380082"/>
            <a:ext cx="1062036" cy="629102"/>
            <a:chOff x="6336939" y="2669727"/>
            <a:chExt cx="1853530" cy="72924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CF58C5-7DFE-4D9F-AC74-B5063C537B39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023A25-031A-4CA6-BD31-2F2F8DD218C7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41" name="Group 47">
            <a:extLst>
              <a:ext uri="{FF2B5EF4-FFF2-40B4-BE49-F238E27FC236}">
                <a16:creationId xmlns:a16="http://schemas.microsoft.com/office/drawing/2014/main" id="{E5E6A94A-17CA-4255-B3E7-1812FB22538C}"/>
              </a:ext>
            </a:extLst>
          </p:cNvPr>
          <p:cNvGrpSpPr/>
          <p:nvPr/>
        </p:nvGrpSpPr>
        <p:grpSpPr>
          <a:xfrm>
            <a:off x="4457875" y="1564991"/>
            <a:ext cx="2892968" cy="914802"/>
            <a:chOff x="2933874" y="1543435"/>
            <a:chExt cx="2382749" cy="914802"/>
          </a:xfrm>
        </p:grpSpPr>
        <p:sp>
          <p:nvSpPr>
            <p:cNvPr id="42" name="Rounded Rectangle 47">
              <a:extLst>
                <a:ext uri="{FF2B5EF4-FFF2-40B4-BE49-F238E27FC236}">
                  <a16:creationId xmlns:a16="http://schemas.microsoft.com/office/drawing/2014/main" id="{9B765661-7F99-4778-AE9E-92D5DBF2EC19}"/>
                </a:ext>
              </a:extLst>
            </p:cNvPr>
            <p:cNvSpPr/>
            <p:nvPr/>
          </p:nvSpPr>
          <p:spPr>
            <a:xfrm>
              <a:off x="3356542" y="18415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Round Same Side Corner Rectangle 16">
              <a:extLst>
                <a:ext uri="{FF2B5EF4-FFF2-40B4-BE49-F238E27FC236}">
                  <a16:creationId xmlns:a16="http://schemas.microsoft.com/office/drawing/2014/main" id="{B689A87B-2840-4866-9924-0F08408E66AC}"/>
                </a:ext>
              </a:extLst>
            </p:cNvPr>
            <p:cNvSpPr/>
            <p:nvPr/>
          </p:nvSpPr>
          <p:spPr>
            <a:xfrm rot="5400000">
              <a:off x="3598256" y="18920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2000">
                  <a:schemeClr val="accent6">
                    <a:lumMod val="9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E2E11B3F-C690-4709-AC92-4F03F227663C}"/>
                </a:ext>
              </a:extLst>
            </p:cNvPr>
            <p:cNvSpPr/>
            <p:nvPr/>
          </p:nvSpPr>
          <p:spPr>
            <a:xfrm>
              <a:off x="2933874" y="15434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91000">
                  <a:schemeClr val="accent6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15A190D-5BBE-4291-A0A2-BF936E7510C0}"/>
              </a:ext>
            </a:extLst>
          </p:cNvPr>
          <p:cNvSpPr txBox="1"/>
          <p:nvPr/>
        </p:nvSpPr>
        <p:spPr>
          <a:xfrm>
            <a:off x="4967492" y="1642726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6" name="Group 52">
            <a:extLst>
              <a:ext uri="{FF2B5EF4-FFF2-40B4-BE49-F238E27FC236}">
                <a16:creationId xmlns:a16="http://schemas.microsoft.com/office/drawing/2014/main" id="{42999A4E-7150-4D46-AB72-D545BDBB8B77}"/>
              </a:ext>
            </a:extLst>
          </p:cNvPr>
          <p:cNvGrpSpPr/>
          <p:nvPr/>
        </p:nvGrpSpPr>
        <p:grpSpPr>
          <a:xfrm>
            <a:off x="6041756" y="1855955"/>
            <a:ext cx="1062035" cy="629103"/>
            <a:chOff x="6336939" y="2669725"/>
            <a:chExt cx="1853529" cy="72924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AB20BA-4D4E-4D26-8E6B-758D1FC9932F}"/>
                </a:ext>
              </a:extLst>
            </p:cNvPr>
            <p:cNvSpPr txBox="1"/>
            <p:nvPr/>
          </p:nvSpPr>
          <p:spPr>
            <a:xfrm>
              <a:off x="6344664" y="2669725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C1DF71-0707-4218-A6C3-77C722731EA4}"/>
                </a:ext>
              </a:extLst>
            </p:cNvPr>
            <p:cNvSpPr txBox="1"/>
            <p:nvPr/>
          </p:nvSpPr>
          <p:spPr>
            <a:xfrm>
              <a:off x="6336939" y="2863816"/>
              <a:ext cx="1845804" cy="5351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8B2DF0B-46C1-43DF-9D34-A5B5D1322BD3}"/>
              </a:ext>
            </a:extLst>
          </p:cNvPr>
          <p:cNvSpPr txBox="1"/>
          <p:nvPr/>
        </p:nvSpPr>
        <p:spPr>
          <a:xfrm>
            <a:off x="818114" y="2496514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D7FD7D-05BB-4BD5-99F6-79409DADA6A8}"/>
              </a:ext>
            </a:extLst>
          </p:cNvPr>
          <p:cNvSpPr txBox="1"/>
          <p:nvPr/>
        </p:nvSpPr>
        <p:spPr>
          <a:xfrm>
            <a:off x="1417349" y="2259651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F2C565-2095-449E-9C19-D36AA0EB0C43}"/>
              </a:ext>
            </a:extLst>
          </p:cNvPr>
          <p:cNvSpPr txBox="1"/>
          <p:nvPr/>
        </p:nvSpPr>
        <p:spPr>
          <a:xfrm>
            <a:off x="2016584" y="1602483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4BDCAFF-97A1-4275-A8C0-8CB167FF5092}"/>
              </a:ext>
            </a:extLst>
          </p:cNvPr>
          <p:cNvSpPr txBox="1"/>
          <p:nvPr/>
        </p:nvSpPr>
        <p:spPr>
          <a:xfrm>
            <a:off x="2615819" y="2605243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84DC65-F753-45BC-8179-CE1F4AD6248A}"/>
              </a:ext>
            </a:extLst>
          </p:cNvPr>
          <p:cNvSpPr txBox="1"/>
          <p:nvPr/>
        </p:nvSpPr>
        <p:spPr>
          <a:xfrm>
            <a:off x="3215054" y="2155874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89DAFF96-4E29-4293-A4F8-65D56A654337}"/>
              </a:ext>
            </a:extLst>
          </p:cNvPr>
          <p:cNvSpPr/>
          <p:nvPr/>
        </p:nvSpPr>
        <p:spPr>
          <a:xfrm>
            <a:off x="8788253" y="3270310"/>
            <a:ext cx="238020" cy="2380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602CD60C-5AE6-4874-80AF-8BBD53ACD599}"/>
              </a:ext>
            </a:extLst>
          </p:cNvPr>
          <p:cNvSpPr/>
          <p:nvPr/>
        </p:nvSpPr>
        <p:spPr>
          <a:xfrm>
            <a:off x="8115080" y="2250341"/>
            <a:ext cx="187850" cy="24859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E91DCA2A-15F7-483F-BE24-BEB0F78E8CD6}"/>
              </a:ext>
            </a:extLst>
          </p:cNvPr>
          <p:cNvSpPr/>
          <p:nvPr/>
        </p:nvSpPr>
        <p:spPr>
          <a:xfrm flipH="1">
            <a:off x="4591900" y="1751099"/>
            <a:ext cx="289493" cy="2388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11">
            <a:extLst>
              <a:ext uri="{FF2B5EF4-FFF2-40B4-BE49-F238E27FC236}">
                <a16:creationId xmlns:a16="http://schemas.microsoft.com/office/drawing/2014/main" id="{C787FD91-E7F4-4B13-A584-F1A065934C40}"/>
              </a:ext>
            </a:extLst>
          </p:cNvPr>
          <p:cNvSpPr>
            <a:spLocks noChangeAspect="1"/>
          </p:cNvSpPr>
          <p:nvPr/>
        </p:nvSpPr>
        <p:spPr>
          <a:xfrm rot="9900000">
            <a:off x="5319623" y="2782352"/>
            <a:ext cx="292684" cy="24857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Block Arc 10">
            <a:extLst>
              <a:ext uri="{FF2B5EF4-FFF2-40B4-BE49-F238E27FC236}">
                <a16:creationId xmlns:a16="http://schemas.microsoft.com/office/drawing/2014/main" id="{C39B4133-2F69-4509-86DE-948C092ADF41}"/>
              </a:ext>
            </a:extLst>
          </p:cNvPr>
          <p:cNvSpPr/>
          <p:nvPr/>
        </p:nvSpPr>
        <p:spPr>
          <a:xfrm>
            <a:off x="6019836" y="3797632"/>
            <a:ext cx="318928" cy="21602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468AF-1A45-4E8F-935D-0F85BF4EA54B}"/>
              </a:ext>
            </a:extLst>
          </p:cNvPr>
          <p:cNvSpPr txBox="1"/>
          <p:nvPr/>
        </p:nvSpPr>
        <p:spPr>
          <a:xfrm>
            <a:off x="4515045" y="1408723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2">
                    <a:alpha val="40000"/>
                  </a:schemeClr>
                </a:solidFill>
                <a:cs typeface="Arial" pitchFamily="34" charset="0"/>
              </a:rPr>
              <a:t>02</a:t>
            </a:r>
            <a:endParaRPr lang="ko-KR" altLang="en-US" sz="12000" b="1" dirty="0">
              <a:solidFill>
                <a:schemeClr val="accent2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DEEF6-0182-4547-9AE9-0F85FE9C33EF}"/>
              </a:ext>
            </a:extLst>
          </p:cNvPr>
          <p:cNvSpPr txBox="1"/>
          <p:nvPr/>
        </p:nvSpPr>
        <p:spPr>
          <a:xfrm>
            <a:off x="8234872" y="1408723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3">
                    <a:alpha val="40000"/>
                  </a:schemeClr>
                </a:solidFill>
                <a:cs typeface="Arial" pitchFamily="34" charset="0"/>
              </a:rPr>
              <a:t>03</a:t>
            </a:r>
            <a:endParaRPr lang="ko-KR" altLang="en-US" sz="12000" b="1" dirty="0">
              <a:solidFill>
                <a:schemeClr val="accent3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0C6C4-EB1D-4E99-B3E7-D2446D834831}"/>
              </a:ext>
            </a:extLst>
          </p:cNvPr>
          <p:cNvSpPr txBox="1"/>
          <p:nvPr/>
        </p:nvSpPr>
        <p:spPr>
          <a:xfrm>
            <a:off x="795219" y="1408723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>
                    <a:alpha val="40000"/>
                  </a:schemeClr>
                </a:solidFill>
                <a:cs typeface="Arial" pitchFamily="34" charset="0"/>
              </a:rPr>
              <a:t>01</a:t>
            </a:r>
            <a:endParaRPr lang="ko-KR" altLang="en-US" sz="12000" b="1" dirty="0">
              <a:solidFill>
                <a:schemeClr val="accent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C4832-5F19-46F0-B7A3-04E1B9CC2B85}"/>
              </a:ext>
            </a:extLst>
          </p:cNvPr>
          <p:cNvSpPr txBox="1"/>
          <p:nvPr/>
        </p:nvSpPr>
        <p:spPr>
          <a:xfrm>
            <a:off x="4515312" y="3739934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5">
                    <a:alpha val="40000"/>
                  </a:schemeClr>
                </a:solidFill>
                <a:cs typeface="Arial" pitchFamily="34" charset="0"/>
              </a:rPr>
              <a:t>05</a:t>
            </a:r>
            <a:endParaRPr lang="ko-KR" altLang="en-US" sz="12000" b="1" dirty="0">
              <a:solidFill>
                <a:schemeClr val="accent5">
                  <a:alpha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3557B989-E50F-4C68-8C6B-BA4E01122583}"/>
              </a:ext>
            </a:extLst>
          </p:cNvPr>
          <p:cNvGrpSpPr/>
          <p:nvPr/>
        </p:nvGrpSpPr>
        <p:grpSpPr>
          <a:xfrm>
            <a:off x="5658383" y="2601539"/>
            <a:ext cx="1961545" cy="1313612"/>
            <a:chOff x="2676933" y="3301949"/>
            <a:chExt cx="1550267" cy="13136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C10F7-A7A5-44CF-A1FB-57F9F1C8BEBC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9D7BFE-5AE4-49CD-8C72-17FAF4F6EC25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A8A64FAE-A0CA-4CC0-A7A1-F88B50A747AC}"/>
              </a:ext>
            </a:extLst>
          </p:cNvPr>
          <p:cNvGrpSpPr/>
          <p:nvPr/>
        </p:nvGrpSpPr>
        <p:grpSpPr>
          <a:xfrm>
            <a:off x="5658383" y="4932750"/>
            <a:ext cx="1961545" cy="1313612"/>
            <a:chOff x="2676933" y="3301949"/>
            <a:chExt cx="1550267" cy="131361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2EAE04-EFB0-4A24-81F8-AF9B24078638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822BB2-12DF-416F-BCD9-4EF628DA300E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18">
            <a:extLst>
              <a:ext uri="{FF2B5EF4-FFF2-40B4-BE49-F238E27FC236}">
                <a16:creationId xmlns:a16="http://schemas.microsoft.com/office/drawing/2014/main" id="{CCC910B9-B01C-4903-8547-691B8F886AEE}"/>
              </a:ext>
            </a:extLst>
          </p:cNvPr>
          <p:cNvSpPr/>
          <p:nvPr/>
        </p:nvSpPr>
        <p:spPr>
          <a:xfrm>
            <a:off x="4774436" y="5601165"/>
            <a:ext cx="654428" cy="52817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AABE92C2-DFDB-4F1B-8A50-E339547273BF}"/>
              </a:ext>
            </a:extLst>
          </p:cNvPr>
          <p:cNvSpPr/>
          <p:nvPr/>
        </p:nvSpPr>
        <p:spPr>
          <a:xfrm>
            <a:off x="4825914" y="3313882"/>
            <a:ext cx="554680" cy="4786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D354F3-79A1-4226-BF07-66BA7F311254}"/>
              </a:ext>
            </a:extLst>
          </p:cNvPr>
          <p:cNvSpPr txBox="1"/>
          <p:nvPr/>
        </p:nvSpPr>
        <p:spPr>
          <a:xfrm>
            <a:off x="8235406" y="3739934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6">
                    <a:alpha val="40000"/>
                  </a:schemeClr>
                </a:solidFill>
                <a:cs typeface="Arial" pitchFamily="34" charset="0"/>
              </a:rPr>
              <a:t>06</a:t>
            </a:r>
            <a:endParaRPr lang="ko-KR" altLang="en-US" sz="12000" b="1" dirty="0">
              <a:solidFill>
                <a:schemeClr val="accent6">
                  <a:alpha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E7C82D02-D983-4B83-943B-B39BC752F9CF}"/>
              </a:ext>
            </a:extLst>
          </p:cNvPr>
          <p:cNvGrpSpPr/>
          <p:nvPr/>
        </p:nvGrpSpPr>
        <p:grpSpPr>
          <a:xfrm>
            <a:off x="9378209" y="2601539"/>
            <a:ext cx="1961545" cy="1313612"/>
            <a:chOff x="2676933" y="3301949"/>
            <a:chExt cx="1550267" cy="13136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F4B7A9-1791-4404-A153-D77C0CC5F244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30EE5A-4CDB-419A-A9BA-6EF0682ACBEA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">
            <a:extLst>
              <a:ext uri="{FF2B5EF4-FFF2-40B4-BE49-F238E27FC236}">
                <a16:creationId xmlns:a16="http://schemas.microsoft.com/office/drawing/2014/main" id="{6C7D8002-B716-42A0-8A0D-8DCEED2052A4}"/>
              </a:ext>
            </a:extLst>
          </p:cNvPr>
          <p:cNvGrpSpPr/>
          <p:nvPr/>
        </p:nvGrpSpPr>
        <p:grpSpPr>
          <a:xfrm>
            <a:off x="9378209" y="4932750"/>
            <a:ext cx="1961545" cy="1313612"/>
            <a:chOff x="2676933" y="3301949"/>
            <a:chExt cx="1550267" cy="131361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BC14A3-1F7A-42FB-A9AC-DD8CD303FD89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7DF009-4ACB-4144-84F8-AC56A98A8F5A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ound Same Side Corner Rectangle 11">
            <a:extLst>
              <a:ext uri="{FF2B5EF4-FFF2-40B4-BE49-F238E27FC236}">
                <a16:creationId xmlns:a16="http://schemas.microsoft.com/office/drawing/2014/main" id="{7FB3C7AB-D7D8-4F8A-B6B5-1D1EC52B214C}"/>
              </a:ext>
            </a:extLst>
          </p:cNvPr>
          <p:cNvSpPr/>
          <p:nvPr/>
        </p:nvSpPr>
        <p:spPr>
          <a:xfrm rot="9900000">
            <a:off x="8573761" y="3323199"/>
            <a:ext cx="534366" cy="45384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C6692841-57F8-4557-B927-497B0EF17903}"/>
              </a:ext>
            </a:extLst>
          </p:cNvPr>
          <p:cNvSpPr/>
          <p:nvPr/>
        </p:nvSpPr>
        <p:spPr>
          <a:xfrm flipH="1">
            <a:off x="8524134" y="5680458"/>
            <a:ext cx="545575" cy="4500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D62971-C6F6-4BEB-8879-572E062C9496}"/>
              </a:ext>
            </a:extLst>
          </p:cNvPr>
          <p:cNvSpPr txBox="1"/>
          <p:nvPr/>
        </p:nvSpPr>
        <p:spPr>
          <a:xfrm>
            <a:off x="795219" y="3739934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4">
                    <a:alpha val="40000"/>
                  </a:schemeClr>
                </a:solidFill>
                <a:cs typeface="Arial" pitchFamily="34" charset="0"/>
              </a:rPr>
              <a:t>04</a:t>
            </a:r>
            <a:endParaRPr lang="ko-KR" altLang="en-US" sz="12000" b="1" dirty="0">
              <a:solidFill>
                <a:schemeClr val="accent4">
                  <a:alpha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2CD288CA-9DF8-4550-B10D-6408AF959470}"/>
              </a:ext>
            </a:extLst>
          </p:cNvPr>
          <p:cNvGrpSpPr/>
          <p:nvPr/>
        </p:nvGrpSpPr>
        <p:grpSpPr>
          <a:xfrm>
            <a:off x="1938557" y="2601539"/>
            <a:ext cx="1961545" cy="1313612"/>
            <a:chOff x="2676933" y="3301949"/>
            <a:chExt cx="1550267" cy="13136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B902D0-CF13-4434-A595-9C68320DBF18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D6056C-E4B2-4F71-9CBC-301FFB7EDD17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C261238D-5038-404F-BA09-3708D646EB94}"/>
              </a:ext>
            </a:extLst>
          </p:cNvPr>
          <p:cNvGrpSpPr/>
          <p:nvPr/>
        </p:nvGrpSpPr>
        <p:grpSpPr>
          <a:xfrm>
            <a:off x="1938557" y="4932750"/>
            <a:ext cx="1961545" cy="1313612"/>
            <a:chOff x="2676933" y="3301949"/>
            <a:chExt cx="1550267" cy="131361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67AFE1-090D-4C16-9A54-5EC3A8E2A003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A9CF0B-0AD5-479B-84B3-2B55A3EC75C6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57C57712-2860-4BE4-8C52-840619F775D8}"/>
              </a:ext>
            </a:extLst>
          </p:cNvPr>
          <p:cNvSpPr/>
          <p:nvPr/>
        </p:nvSpPr>
        <p:spPr>
          <a:xfrm>
            <a:off x="1133590" y="5710260"/>
            <a:ext cx="545576" cy="4190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5A39C93E-8C52-4B6B-B2AE-ECE98BF1671B}"/>
              </a:ext>
            </a:extLst>
          </p:cNvPr>
          <p:cNvSpPr>
            <a:spLocks noChangeAspect="1"/>
          </p:cNvSpPr>
          <p:nvPr/>
        </p:nvSpPr>
        <p:spPr>
          <a:xfrm>
            <a:off x="1090885" y="3291264"/>
            <a:ext cx="571905" cy="57668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3FDDCC-E91E-483C-9C58-0D3BC8F8CD57}"/>
              </a:ext>
            </a:extLst>
          </p:cNvPr>
          <p:cNvSpPr/>
          <p:nvPr/>
        </p:nvSpPr>
        <p:spPr>
          <a:xfrm>
            <a:off x="0" y="0"/>
            <a:ext cx="12192000" cy="13620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470F669-A855-4AB7-9168-6DC4AB3408DB}"/>
              </a:ext>
            </a:extLst>
          </p:cNvPr>
          <p:cNvSpPr/>
          <p:nvPr/>
        </p:nvSpPr>
        <p:spPr>
          <a:xfrm>
            <a:off x="0" y="5345724"/>
            <a:ext cx="12192000" cy="16002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20D77-5403-462E-808D-308791AC6213}"/>
              </a:ext>
            </a:extLst>
          </p:cNvPr>
          <p:cNvSpPr txBox="1"/>
          <p:nvPr/>
        </p:nvSpPr>
        <p:spPr>
          <a:xfrm flipH="1">
            <a:off x="0" y="20791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5400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Success Business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8AE0A79-0CDE-4B34-B4EC-E6BCEFD752AA}"/>
              </a:ext>
            </a:extLst>
          </p:cNvPr>
          <p:cNvGrpSpPr/>
          <p:nvPr/>
        </p:nvGrpSpPr>
        <p:grpSpPr>
          <a:xfrm>
            <a:off x="574146" y="5554715"/>
            <a:ext cx="11043708" cy="1006371"/>
            <a:chOff x="4822352" y="1916832"/>
            <a:chExt cx="3422056" cy="1006371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17CC1BC2-90D5-4C6B-BF88-5586D314DE55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FC2675-BED3-46BB-BF39-BB3AA1EED9D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CB226-F8A2-4205-A4B3-C34896099D4F}"/>
              </a:ext>
            </a:extLst>
          </p:cNvPr>
          <p:cNvSpPr txBox="1"/>
          <p:nvPr/>
        </p:nvSpPr>
        <p:spPr>
          <a:xfrm>
            <a:off x="3959710" y="1310151"/>
            <a:ext cx="68266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F2727BF-2BDA-4A75-9E54-859D0F3C1B8D}"/>
              </a:ext>
            </a:extLst>
          </p:cNvPr>
          <p:cNvGrpSpPr/>
          <p:nvPr/>
        </p:nvGrpSpPr>
        <p:grpSpPr>
          <a:xfrm>
            <a:off x="2175517" y="3234050"/>
            <a:ext cx="4158717" cy="1135579"/>
            <a:chOff x="2898066" y="439125"/>
            <a:chExt cx="4158717" cy="1135579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ABC43410-2714-4FC0-8E1A-4FAC82A7355D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B75B19-92DD-4F6C-8EE8-DA88ED3EF092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B2FB85-5734-45E5-89E0-94FA3EFE1781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E3E933-C112-4A5C-A906-6D73CC1D36DD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D268CD90-E18D-48BA-94F9-74AE093848DD}"/>
              </a:ext>
            </a:extLst>
          </p:cNvPr>
          <p:cNvGrpSpPr/>
          <p:nvPr/>
        </p:nvGrpSpPr>
        <p:grpSpPr>
          <a:xfrm>
            <a:off x="7331460" y="3234050"/>
            <a:ext cx="4158717" cy="1135579"/>
            <a:chOff x="2898066" y="439125"/>
            <a:chExt cx="4158717" cy="1135579"/>
          </a:xfrm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13ADE6F0-76EE-4431-8143-1E99574333C9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51239B-FA6E-4EF0-955E-4C762F22F5C3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AD4E2E-EE4A-494D-9DD4-6EF5CBE5011A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2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C11894-505C-4D5A-BA95-A2EBD7E425D4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434B8455-CA6E-485A-BAC7-4B90FE73D226}"/>
              </a:ext>
            </a:extLst>
          </p:cNvPr>
          <p:cNvGrpSpPr/>
          <p:nvPr/>
        </p:nvGrpSpPr>
        <p:grpSpPr>
          <a:xfrm>
            <a:off x="2175517" y="5086184"/>
            <a:ext cx="4158717" cy="1135579"/>
            <a:chOff x="2898066" y="439125"/>
            <a:chExt cx="4158717" cy="1135579"/>
          </a:xfrm>
        </p:grpSpPr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DB28647A-285A-46E5-BED1-1BEDCF22B4A4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9E86DF-65A2-4FB3-8DC4-65A44B7FFEEF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8F68A48-0621-4A98-B053-1FC1F906375C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86A03B-191A-4327-9546-0E51A6F90C81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538CEEA2-5571-40CC-9211-170CADFFBD1D}"/>
              </a:ext>
            </a:extLst>
          </p:cNvPr>
          <p:cNvGrpSpPr/>
          <p:nvPr/>
        </p:nvGrpSpPr>
        <p:grpSpPr>
          <a:xfrm>
            <a:off x="7331460" y="5086184"/>
            <a:ext cx="4158717" cy="1135579"/>
            <a:chOff x="2898066" y="439125"/>
            <a:chExt cx="4158717" cy="1135579"/>
          </a:xfrm>
        </p:grpSpPr>
        <p:grpSp>
          <p:nvGrpSpPr>
            <p:cNvPr id="21" name="Group 18">
              <a:extLst>
                <a:ext uri="{FF2B5EF4-FFF2-40B4-BE49-F238E27FC236}">
                  <a16:creationId xmlns:a16="http://schemas.microsoft.com/office/drawing/2014/main" id="{43028348-90E4-4B73-927B-BEE526513E08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54E6EC-2B30-4ABF-931A-67BCEABD8A08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A04577-E72D-4872-8F86-C9505DA71938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4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487174-F87B-4F2E-A648-2792F06C12EB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2D6C760-996C-4137-815D-92362B456651}"/>
              </a:ext>
            </a:extLst>
          </p:cNvPr>
          <p:cNvSpPr/>
          <p:nvPr/>
        </p:nvSpPr>
        <p:spPr>
          <a:xfrm rot="10800000">
            <a:off x="3520988" y="2193926"/>
            <a:ext cx="4261073" cy="40219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apezoid 4">
            <a:extLst>
              <a:ext uri="{FF2B5EF4-FFF2-40B4-BE49-F238E27FC236}">
                <a16:creationId xmlns:a16="http://schemas.microsoft.com/office/drawing/2014/main" id="{9E272BA8-6915-4BF9-8594-83A45A7F0991}"/>
              </a:ext>
            </a:extLst>
          </p:cNvPr>
          <p:cNvSpPr/>
          <p:nvPr/>
        </p:nvSpPr>
        <p:spPr>
          <a:xfrm rot="10800000">
            <a:off x="3282838" y="2193926"/>
            <a:ext cx="4737372" cy="562244"/>
          </a:xfrm>
          <a:prstGeom prst="trapezoid">
            <a:avLst>
              <a:gd name="adj" fmla="val 63722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apezoid 5">
            <a:extLst>
              <a:ext uri="{FF2B5EF4-FFF2-40B4-BE49-F238E27FC236}">
                <a16:creationId xmlns:a16="http://schemas.microsoft.com/office/drawing/2014/main" id="{CE4D6B1A-75AE-48B7-99E5-82562E3E303E}"/>
              </a:ext>
            </a:extLst>
          </p:cNvPr>
          <p:cNvSpPr/>
          <p:nvPr/>
        </p:nvSpPr>
        <p:spPr>
          <a:xfrm rot="10800000">
            <a:off x="3720583" y="3002083"/>
            <a:ext cx="3861882" cy="562244"/>
          </a:xfrm>
          <a:prstGeom prst="trapezoid">
            <a:avLst>
              <a:gd name="adj" fmla="val 60625"/>
            </a:avLst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apezoid 6">
            <a:extLst>
              <a:ext uri="{FF2B5EF4-FFF2-40B4-BE49-F238E27FC236}">
                <a16:creationId xmlns:a16="http://schemas.microsoft.com/office/drawing/2014/main" id="{99787912-BE47-4CBD-881D-657953B062AD}"/>
              </a:ext>
            </a:extLst>
          </p:cNvPr>
          <p:cNvSpPr/>
          <p:nvPr/>
        </p:nvSpPr>
        <p:spPr>
          <a:xfrm rot="10800000">
            <a:off x="4158328" y="3810240"/>
            <a:ext cx="2986392" cy="562244"/>
          </a:xfrm>
          <a:prstGeom prst="trapezoid">
            <a:avLst>
              <a:gd name="adj" fmla="val 54429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apezoid 7">
            <a:extLst>
              <a:ext uri="{FF2B5EF4-FFF2-40B4-BE49-F238E27FC236}">
                <a16:creationId xmlns:a16="http://schemas.microsoft.com/office/drawing/2014/main" id="{45DB4FC2-E2B4-47C5-BCC9-90022F820CA4}"/>
              </a:ext>
            </a:extLst>
          </p:cNvPr>
          <p:cNvSpPr/>
          <p:nvPr/>
        </p:nvSpPr>
        <p:spPr>
          <a:xfrm rot="10800000">
            <a:off x="4566889" y="4618397"/>
            <a:ext cx="2169270" cy="562244"/>
          </a:xfrm>
          <a:prstGeom prst="trapezoid">
            <a:avLst>
              <a:gd name="adj" fmla="val 57527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apezoid 8">
            <a:extLst>
              <a:ext uri="{FF2B5EF4-FFF2-40B4-BE49-F238E27FC236}">
                <a16:creationId xmlns:a16="http://schemas.microsoft.com/office/drawing/2014/main" id="{73383E09-5138-4EDD-B9F5-D0F0B105366A}"/>
              </a:ext>
            </a:extLst>
          </p:cNvPr>
          <p:cNvSpPr/>
          <p:nvPr/>
        </p:nvSpPr>
        <p:spPr>
          <a:xfrm rot="10800000">
            <a:off x="4965723" y="5426553"/>
            <a:ext cx="1371602" cy="562244"/>
          </a:xfrm>
          <a:prstGeom prst="trapezoid">
            <a:avLst>
              <a:gd name="adj" fmla="val 60625"/>
            </a:avLst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9F556-E53E-4A2D-B6FA-270367775BE7}"/>
              </a:ext>
            </a:extLst>
          </p:cNvPr>
          <p:cNvSpPr txBox="1"/>
          <p:nvPr/>
        </p:nvSpPr>
        <p:spPr>
          <a:xfrm>
            <a:off x="3919124" y="2321160"/>
            <a:ext cx="346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45239-1107-4C50-BE8C-F652D32DB758}"/>
              </a:ext>
            </a:extLst>
          </p:cNvPr>
          <p:cNvSpPr txBox="1"/>
          <p:nvPr/>
        </p:nvSpPr>
        <p:spPr>
          <a:xfrm>
            <a:off x="4239279" y="3129317"/>
            <a:ext cx="2824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B63DC-23BC-41C4-831E-38B3B74D226D}"/>
              </a:ext>
            </a:extLst>
          </p:cNvPr>
          <p:cNvSpPr txBox="1"/>
          <p:nvPr/>
        </p:nvSpPr>
        <p:spPr>
          <a:xfrm>
            <a:off x="4559435" y="3937474"/>
            <a:ext cx="218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DA7446-2049-4CEC-80D3-48F78F6A8CD6}"/>
              </a:ext>
            </a:extLst>
          </p:cNvPr>
          <p:cNvSpPr txBox="1"/>
          <p:nvPr/>
        </p:nvSpPr>
        <p:spPr>
          <a:xfrm>
            <a:off x="4668061" y="4745631"/>
            <a:ext cx="1966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9283F2-AC5A-4996-B6F1-04D13358AE2A}"/>
              </a:ext>
            </a:extLst>
          </p:cNvPr>
          <p:cNvSpPr txBox="1"/>
          <p:nvPr/>
        </p:nvSpPr>
        <p:spPr>
          <a:xfrm>
            <a:off x="5149945" y="5553787"/>
            <a:ext cx="100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PPT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39">
            <a:extLst>
              <a:ext uri="{FF2B5EF4-FFF2-40B4-BE49-F238E27FC236}">
                <a16:creationId xmlns:a16="http://schemas.microsoft.com/office/drawing/2014/main" id="{5139A49A-CB1A-42DF-B555-C181F904680D}"/>
              </a:ext>
            </a:extLst>
          </p:cNvPr>
          <p:cNvGrpSpPr/>
          <p:nvPr/>
        </p:nvGrpSpPr>
        <p:grpSpPr>
          <a:xfrm flipH="1">
            <a:off x="1027077" y="2095359"/>
            <a:ext cx="2371901" cy="769442"/>
            <a:chOff x="4965552" y="1768882"/>
            <a:chExt cx="2583556" cy="7694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A15CC2-FD0B-4D8A-A8A2-6A5954C5B659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A8D5AB-D852-4A32-B041-6D8399BC066C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2">
            <a:extLst>
              <a:ext uri="{FF2B5EF4-FFF2-40B4-BE49-F238E27FC236}">
                <a16:creationId xmlns:a16="http://schemas.microsoft.com/office/drawing/2014/main" id="{ED8AB9DD-29E3-4003-8B94-5A9D42BC0C75}"/>
              </a:ext>
            </a:extLst>
          </p:cNvPr>
          <p:cNvGrpSpPr/>
          <p:nvPr/>
        </p:nvGrpSpPr>
        <p:grpSpPr>
          <a:xfrm flipH="1">
            <a:off x="1027077" y="2900755"/>
            <a:ext cx="2371901" cy="769442"/>
            <a:chOff x="4965552" y="1768882"/>
            <a:chExt cx="2583556" cy="7694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5869E2-B884-436C-B3B1-78C2FBA077C5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8D4946-4A67-4B16-9456-AD73B998B9E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5">
            <a:extLst>
              <a:ext uri="{FF2B5EF4-FFF2-40B4-BE49-F238E27FC236}">
                <a16:creationId xmlns:a16="http://schemas.microsoft.com/office/drawing/2014/main" id="{EE78E98B-3FA7-4E6C-B508-9FD93C9DED50}"/>
              </a:ext>
            </a:extLst>
          </p:cNvPr>
          <p:cNvGrpSpPr/>
          <p:nvPr/>
        </p:nvGrpSpPr>
        <p:grpSpPr>
          <a:xfrm flipH="1">
            <a:off x="1027077" y="3706151"/>
            <a:ext cx="2371901" cy="769442"/>
            <a:chOff x="4965552" y="1768882"/>
            <a:chExt cx="2583556" cy="76944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1D8C0C-3724-459C-BB5C-A3EB35919633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7C7D02-86C1-4899-94E3-80A3EA8E9072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8">
            <a:extLst>
              <a:ext uri="{FF2B5EF4-FFF2-40B4-BE49-F238E27FC236}">
                <a16:creationId xmlns:a16="http://schemas.microsoft.com/office/drawing/2014/main" id="{71FCAC53-E327-49BA-A98E-8CE90AE72142}"/>
              </a:ext>
            </a:extLst>
          </p:cNvPr>
          <p:cNvGrpSpPr/>
          <p:nvPr/>
        </p:nvGrpSpPr>
        <p:grpSpPr>
          <a:xfrm flipH="1">
            <a:off x="1027077" y="4511547"/>
            <a:ext cx="2371901" cy="769442"/>
            <a:chOff x="4965552" y="1768882"/>
            <a:chExt cx="2583556" cy="76944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459D0E-EBFB-46BB-9A22-A2D8FC985D9E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560F7E-C0DA-4E61-9273-93710431E872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1">
            <a:extLst>
              <a:ext uri="{FF2B5EF4-FFF2-40B4-BE49-F238E27FC236}">
                <a16:creationId xmlns:a16="http://schemas.microsoft.com/office/drawing/2014/main" id="{4C5AA705-35DB-45F1-8200-997E4749723A}"/>
              </a:ext>
            </a:extLst>
          </p:cNvPr>
          <p:cNvGrpSpPr/>
          <p:nvPr/>
        </p:nvGrpSpPr>
        <p:grpSpPr>
          <a:xfrm flipH="1">
            <a:off x="1027077" y="5316943"/>
            <a:ext cx="2371901" cy="769442"/>
            <a:chOff x="4965552" y="1768882"/>
            <a:chExt cx="2583556" cy="76944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6C0414-8B1D-4C4E-9EC2-CA5756DDD658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9F0C29-3661-496F-8BF1-0E671ADC0855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511DF096-4C90-4769-8F74-3DEAE1749876}"/>
              </a:ext>
            </a:extLst>
          </p:cNvPr>
          <p:cNvSpPr/>
          <p:nvPr/>
        </p:nvSpPr>
        <p:spPr>
          <a:xfrm>
            <a:off x="6087558" y="5430579"/>
            <a:ext cx="4738016" cy="566928"/>
          </a:xfrm>
          <a:custGeom>
            <a:avLst/>
            <a:gdLst>
              <a:gd name="connsiteX0" fmla="*/ 342028 w 4738016"/>
              <a:gd name="connsiteY0" fmla="*/ 0 h 566928"/>
              <a:gd name="connsiteX1" fmla="*/ 4738016 w 4738016"/>
              <a:gd name="connsiteY1" fmla="*/ 0 h 566928"/>
              <a:gd name="connsiteX2" fmla="*/ 4738016 w 4738016"/>
              <a:gd name="connsiteY2" fmla="*/ 566928 h 566928"/>
              <a:gd name="connsiteX3" fmla="*/ 0 w 4738016"/>
              <a:gd name="connsiteY3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016" h="566928">
                <a:moveTo>
                  <a:pt x="342028" y="0"/>
                </a:moveTo>
                <a:lnTo>
                  <a:pt x="4738016" y="0"/>
                </a:lnTo>
                <a:lnTo>
                  <a:pt x="4738016" y="566928"/>
                </a:lnTo>
                <a:lnTo>
                  <a:pt x="0" y="5669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99B57E33-EFE5-46E0-BB29-69FC88A9E380}"/>
              </a:ext>
            </a:extLst>
          </p:cNvPr>
          <p:cNvSpPr/>
          <p:nvPr/>
        </p:nvSpPr>
        <p:spPr>
          <a:xfrm>
            <a:off x="6511184" y="4618961"/>
            <a:ext cx="4314390" cy="566928"/>
          </a:xfrm>
          <a:custGeom>
            <a:avLst/>
            <a:gdLst>
              <a:gd name="connsiteX0" fmla="*/ 333320 w 4314390"/>
              <a:gd name="connsiteY0" fmla="*/ 0 h 566928"/>
              <a:gd name="connsiteX1" fmla="*/ 4314390 w 4314390"/>
              <a:gd name="connsiteY1" fmla="*/ 0 h 566928"/>
              <a:gd name="connsiteX2" fmla="*/ 4314390 w 4314390"/>
              <a:gd name="connsiteY2" fmla="*/ 566928 h 566928"/>
              <a:gd name="connsiteX3" fmla="*/ 0 w 4314390"/>
              <a:gd name="connsiteY3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4390" h="566928">
                <a:moveTo>
                  <a:pt x="333320" y="0"/>
                </a:moveTo>
                <a:lnTo>
                  <a:pt x="4314390" y="0"/>
                </a:lnTo>
                <a:lnTo>
                  <a:pt x="4314390" y="566928"/>
                </a:lnTo>
                <a:lnTo>
                  <a:pt x="0" y="5669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자유형: 도형 57">
            <a:extLst>
              <a:ext uri="{FF2B5EF4-FFF2-40B4-BE49-F238E27FC236}">
                <a16:creationId xmlns:a16="http://schemas.microsoft.com/office/drawing/2014/main" id="{F9A53FB0-3727-493F-A756-FFF5E6CA2DE3}"/>
              </a:ext>
            </a:extLst>
          </p:cNvPr>
          <p:cNvSpPr/>
          <p:nvPr/>
        </p:nvSpPr>
        <p:spPr>
          <a:xfrm>
            <a:off x="6934810" y="3807343"/>
            <a:ext cx="3890764" cy="566928"/>
          </a:xfrm>
          <a:custGeom>
            <a:avLst/>
            <a:gdLst>
              <a:gd name="connsiteX0" fmla="*/ 315904 w 3890764"/>
              <a:gd name="connsiteY0" fmla="*/ 0 h 566928"/>
              <a:gd name="connsiteX1" fmla="*/ 3890764 w 3890764"/>
              <a:gd name="connsiteY1" fmla="*/ 0 h 566928"/>
              <a:gd name="connsiteX2" fmla="*/ 3890764 w 3890764"/>
              <a:gd name="connsiteY2" fmla="*/ 566928 h 566928"/>
              <a:gd name="connsiteX3" fmla="*/ 0 w 3890764"/>
              <a:gd name="connsiteY3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0764" h="566928">
                <a:moveTo>
                  <a:pt x="315904" y="0"/>
                </a:moveTo>
                <a:lnTo>
                  <a:pt x="3890764" y="0"/>
                </a:lnTo>
                <a:lnTo>
                  <a:pt x="3890764" y="566928"/>
                </a:lnTo>
                <a:lnTo>
                  <a:pt x="0" y="5669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자유형: 도형 56">
            <a:extLst>
              <a:ext uri="{FF2B5EF4-FFF2-40B4-BE49-F238E27FC236}">
                <a16:creationId xmlns:a16="http://schemas.microsoft.com/office/drawing/2014/main" id="{89707A4E-DEC7-49C0-86BF-20DA07E11CB7}"/>
              </a:ext>
            </a:extLst>
          </p:cNvPr>
          <p:cNvSpPr/>
          <p:nvPr/>
        </p:nvSpPr>
        <p:spPr>
          <a:xfrm>
            <a:off x="7358436" y="2995726"/>
            <a:ext cx="3467138" cy="566928"/>
          </a:xfrm>
          <a:custGeom>
            <a:avLst/>
            <a:gdLst>
              <a:gd name="connsiteX0" fmla="*/ 333320 w 3467138"/>
              <a:gd name="connsiteY0" fmla="*/ 0 h 566928"/>
              <a:gd name="connsiteX1" fmla="*/ 3467138 w 3467138"/>
              <a:gd name="connsiteY1" fmla="*/ 0 h 566928"/>
              <a:gd name="connsiteX2" fmla="*/ 3467138 w 3467138"/>
              <a:gd name="connsiteY2" fmla="*/ 566928 h 566928"/>
              <a:gd name="connsiteX3" fmla="*/ 0 w 3467138"/>
              <a:gd name="connsiteY3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8" h="566928">
                <a:moveTo>
                  <a:pt x="333320" y="0"/>
                </a:moveTo>
                <a:lnTo>
                  <a:pt x="3467138" y="0"/>
                </a:lnTo>
                <a:lnTo>
                  <a:pt x="3467138" y="566928"/>
                </a:lnTo>
                <a:lnTo>
                  <a:pt x="0" y="5669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63161D66-EF32-4180-AC8A-D892669F8ADC}"/>
              </a:ext>
            </a:extLst>
          </p:cNvPr>
          <p:cNvSpPr/>
          <p:nvPr/>
        </p:nvSpPr>
        <p:spPr>
          <a:xfrm>
            <a:off x="7782061" y="2184109"/>
            <a:ext cx="3043513" cy="566928"/>
          </a:xfrm>
          <a:custGeom>
            <a:avLst/>
            <a:gdLst>
              <a:gd name="connsiteX0" fmla="*/ 333320 w 3043513"/>
              <a:gd name="connsiteY0" fmla="*/ 0 h 566928"/>
              <a:gd name="connsiteX1" fmla="*/ 3043513 w 3043513"/>
              <a:gd name="connsiteY1" fmla="*/ 0 h 566928"/>
              <a:gd name="connsiteX2" fmla="*/ 3043513 w 3043513"/>
              <a:gd name="connsiteY2" fmla="*/ 566928 h 566928"/>
              <a:gd name="connsiteX3" fmla="*/ 0 w 3043513"/>
              <a:gd name="connsiteY3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513" h="566928">
                <a:moveTo>
                  <a:pt x="333320" y="0"/>
                </a:moveTo>
                <a:lnTo>
                  <a:pt x="3043513" y="0"/>
                </a:lnTo>
                <a:lnTo>
                  <a:pt x="3043513" y="566928"/>
                </a:lnTo>
                <a:lnTo>
                  <a:pt x="0" y="5669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Hexagon 64">
            <a:extLst>
              <a:ext uri="{FF2B5EF4-FFF2-40B4-BE49-F238E27FC236}">
                <a16:creationId xmlns:a16="http://schemas.microsoft.com/office/drawing/2014/main" id="{517F7A93-DEDB-40E4-9E49-AAF354197819}"/>
              </a:ext>
            </a:extLst>
          </p:cNvPr>
          <p:cNvSpPr>
            <a:spLocks noChangeAspect="1"/>
          </p:cNvSpPr>
          <p:nvPr/>
        </p:nvSpPr>
        <p:spPr>
          <a:xfrm>
            <a:off x="10280661" y="2145966"/>
            <a:ext cx="721279" cy="621792"/>
          </a:xfrm>
          <a:prstGeom prst="hexagon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exagon 65">
            <a:extLst>
              <a:ext uri="{FF2B5EF4-FFF2-40B4-BE49-F238E27FC236}">
                <a16:creationId xmlns:a16="http://schemas.microsoft.com/office/drawing/2014/main" id="{B1EFC0DA-60FC-43F2-A049-8CD8E7F430D3}"/>
              </a:ext>
            </a:extLst>
          </p:cNvPr>
          <p:cNvSpPr>
            <a:spLocks noChangeAspect="1"/>
          </p:cNvSpPr>
          <p:nvPr/>
        </p:nvSpPr>
        <p:spPr>
          <a:xfrm>
            <a:off x="10280661" y="2968294"/>
            <a:ext cx="721279" cy="621792"/>
          </a:xfrm>
          <a:prstGeom prst="hexagon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Hexagon 66">
            <a:extLst>
              <a:ext uri="{FF2B5EF4-FFF2-40B4-BE49-F238E27FC236}">
                <a16:creationId xmlns:a16="http://schemas.microsoft.com/office/drawing/2014/main" id="{CA60704A-1CD7-4F98-B7F2-6888E7ED86CC}"/>
              </a:ext>
            </a:extLst>
          </p:cNvPr>
          <p:cNvSpPr>
            <a:spLocks noChangeAspect="1"/>
          </p:cNvSpPr>
          <p:nvPr/>
        </p:nvSpPr>
        <p:spPr>
          <a:xfrm>
            <a:off x="10280661" y="3790622"/>
            <a:ext cx="721279" cy="621792"/>
          </a:xfrm>
          <a:prstGeom prst="hexagon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Hexagon 67">
            <a:extLst>
              <a:ext uri="{FF2B5EF4-FFF2-40B4-BE49-F238E27FC236}">
                <a16:creationId xmlns:a16="http://schemas.microsoft.com/office/drawing/2014/main" id="{B45E7870-E5FA-4F38-BCE9-83D263505327}"/>
              </a:ext>
            </a:extLst>
          </p:cNvPr>
          <p:cNvSpPr>
            <a:spLocks noChangeAspect="1"/>
          </p:cNvSpPr>
          <p:nvPr/>
        </p:nvSpPr>
        <p:spPr>
          <a:xfrm>
            <a:off x="10280661" y="4612950"/>
            <a:ext cx="721279" cy="621792"/>
          </a:xfrm>
          <a:prstGeom prst="hexagon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Hexagon 68">
            <a:extLst>
              <a:ext uri="{FF2B5EF4-FFF2-40B4-BE49-F238E27FC236}">
                <a16:creationId xmlns:a16="http://schemas.microsoft.com/office/drawing/2014/main" id="{CEF558F1-7348-4F04-9F42-08829BFC37D5}"/>
              </a:ext>
            </a:extLst>
          </p:cNvPr>
          <p:cNvSpPr>
            <a:spLocks noChangeAspect="1"/>
          </p:cNvSpPr>
          <p:nvPr/>
        </p:nvSpPr>
        <p:spPr>
          <a:xfrm>
            <a:off x="10280661" y="5409151"/>
            <a:ext cx="721279" cy="621792"/>
          </a:xfrm>
          <a:prstGeom prst="hexagon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7708A0C2-7056-433A-80D8-5306776781DB}"/>
              </a:ext>
            </a:extLst>
          </p:cNvPr>
          <p:cNvSpPr/>
          <p:nvPr/>
        </p:nvSpPr>
        <p:spPr>
          <a:xfrm flipH="1">
            <a:off x="10459627" y="3962760"/>
            <a:ext cx="342439" cy="2824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B5D4133A-84D3-4854-B4FA-9EB3330DEB0F}"/>
              </a:ext>
            </a:extLst>
          </p:cNvPr>
          <p:cNvSpPr/>
          <p:nvPr/>
        </p:nvSpPr>
        <p:spPr>
          <a:xfrm rot="18805991">
            <a:off x="10491241" y="5587533"/>
            <a:ext cx="283589" cy="28063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4BB04CA3-B5ED-42C8-9D8C-A9AFA56B9D87}"/>
              </a:ext>
            </a:extLst>
          </p:cNvPr>
          <p:cNvSpPr>
            <a:spLocks noChangeAspect="1"/>
          </p:cNvSpPr>
          <p:nvPr/>
        </p:nvSpPr>
        <p:spPr>
          <a:xfrm rot="9900000">
            <a:off x="10490811" y="3154791"/>
            <a:ext cx="335768" cy="2851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1E2CCFFE-8108-4EEF-8411-F87E6D3BE51B}"/>
              </a:ext>
            </a:extLst>
          </p:cNvPr>
          <p:cNvSpPr/>
          <p:nvPr/>
        </p:nvSpPr>
        <p:spPr>
          <a:xfrm>
            <a:off x="10473054" y="4800847"/>
            <a:ext cx="302845" cy="2326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Donut 24">
            <a:extLst>
              <a:ext uri="{FF2B5EF4-FFF2-40B4-BE49-F238E27FC236}">
                <a16:creationId xmlns:a16="http://schemas.microsoft.com/office/drawing/2014/main" id="{1E316B63-A55C-4057-B5F7-6688F29373BA}"/>
              </a:ext>
            </a:extLst>
          </p:cNvPr>
          <p:cNvSpPr/>
          <p:nvPr/>
        </p:nvSpPr>
        <p:spPr>
          <a:xfrm>
            <a:off x="10459628" y="2260012"/>
            <a:ext cx="365946" cy="36892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12B8C5-A669-46BD-8D80-46A730AB5432}"/>
              </a:ext>
            </a:extLst>
          </p:cNvPr>
          <p:cNvSpPr txBox="1"/>
          <p:nvPr/>
        </p:nvSpPr>
        <p:spPr>
          <a:xfrm>
            <a:off x="6630216" y="5553787"/>
            <a:ext cx="346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0CE5CA-64BE-45E6-A3F0-AC275C25C31F}"/>
              </a:ext>
            </a:extLst>
          </p:cNvPr>
          <p:cNvSpPr txBox="1"/>
          <p:nvPr/>
        </p:nvSpPr>
        <p:spPr>
          <a:xfrm>
            <a:off x="7270528" y="4745630"/>
            <a:ext cx="2824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04DC4F-DA21-4B25-952F-0811FF149538}"/>
              </a:ext>
            </a:extLst>
          </p:cNvPr>
          <p:cNvSpPr txBox="1"/>
          <p:nvPr/>
        </p:nvSpPr>
        <p:spPr>
          <a:xfrm>
            <a:off x="7910840" y="3937473"/>
            <a:ext cx="218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C6073F-6A8C-4E0B-80C6-7D24E2897613}"/>
              </a:ext>
            </a:extLst>
          </p:cNvPr>
          <p:cNvSpPr txBox="1"/>
          <p:nvPr/>
        </p:nvSpPr>
        <p:spPr>
          <a:xfrm>
            <a:off x="8152976" y="3125302"/>
            <a:ext cx="1942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4B6F2A-93C7-4393-9FF8-D33DFB8ED1BB}"/>
              </a:ext>
            </a:extLst>
          </p:cNvPr>
          <p:cNvSpPr txBox="1"/>
          <p:nvPr/>
        </p:nvSpPr>
        <p:spPr>
          <a:xfrm>
            <a:off x="9091860" y="2321160"/>
            <a:ext cx="100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PPT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B6475E8-0180-41C1-A99D-D04963EAAF37}"/>
              </a:ext>
            </a:extLst>
          </p:cNvPr>
          <p:cNvGrpSpPr/>
          <p:nvPr/>
        </p:nvGrpSpPr>
        <p:grpSpPr>
          <a:xfrm>
            <a:off x="4524950" y="1905535"/>
            <a:ext cx="3187646" cy="3989629"/>
            <a:chOff x="3177799" y="1584460"/>
            <a:chExt cx="3187646" cy="3989629"/>
          </a:xfrm>
          <a:solidFill>
            <a:schemeClr val="accent3">
              <a:alpha val="40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A6A7B77A-53ED-4ABE-BE4A-2EC13581A18D}"/>
                </a:ext>
              </a:extLst>
            </p:cNvPr>
            <p:cNvSpPr/>
            <p:nvPr/>
          </p:nvSpPr>
          <p:spPr>
            <a:xfrm rot="13450474" flipV="1">
              <a:off x="4291584" y="2528891"/>
              <a:ext cx="1771637" cy="179707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2137050A-D3FC-4A9D-B85F-810D64896546}"/>
                </a:ext>
              </a:extLst>
            </p:cNvPr>
            <p:cNvSpPr/>
            <p:nvPr/>
          </p:nvSpPr>
          <p:spPr>
            <a:xfrm rot="13450474" flipV="1">
              <a:off x="3177799" y="2780875"/>
              <a:ext cx="1383595" cy="140345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37959E4F-5174-4708-A94C-A13B27A80037}"/>
                </a:ext>
              </a:extLst>
            </p:cNvPr>
            <p:cNvSpPr/>
            <p:nvPr/>
          </p:nvSpPr>
          <p:spPr>
            <a:xfrm rot="13450474" flipV="1">
              <a:off x="4505893" y="4317079"/>
              <a:ext cx="1239221" cy="125701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879E824B-7A86-45F0-BA30-D35FCF685676}"/>
                </a:ext>
              </a:extLst>
            </p:cNvPr>
            <p:cNvSpPr/>
            <p:nvPr/>
          </p:nvSpPr>
          <p:spPr>
            <a:xfrm rot="13450474" flipV="1">
              <a:off x="3553777" y="4013166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4055A384-2C7C-491C-B2DE-54B0CA775FBA}"/>
                </a:ext>
              </a:extLst>
            </p:cNvPr>
            <p:cNvSpPr/>
            <p:nvPr/>
          </p:nvSpPr>
          <p:spPr>
            <a:xfrm rot="13450474" flipV="1">
              <a:off x="4670412" y="1584460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BEEA71B-20FE-40F6-AED9-9B07373A0310}"/>
                </a:ext>
              </a:extLst>
            </p:cNvPr>
            <p:cNvSpPr/>
            <p:nvPr/>
          </p:nvSpPr>
          <p:spPr>
            <a:xfrm rot="13450474" flipV="1">
              <a:off x="5679220" y="390464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2697697A-4FD0-44E1-A1C8-E9F60D6FBEF6}"/>
                </a:ext>
              </a:extLst>
            </p:cNvPr>
            <p:cNvSpPr/>
            <p:nvPr/>
          </p:nvSpPr>
          <p:spPr>
            <a:xfrm rot="13450474" flipV="1">
              <a:off x="3986879" y="223940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" name="Hexagon 11">
            <a:extLst>
              <a:ext uri="{FF2B5EF4-FFF2-40B4-BE49-F238E27FC236}">
                <a16:creationId xmlns:a16="http://schemas.microsoft.com/office/drawing/2014/main" id="{C3313E64-848C-458C-B0E4-402DD7882854}"/>
              </a:ext>
            </a:extLst>
          </p:cNvPr>
          <p:cNvSpPr/>
          <p:nvPr/>
        </p:nvSpPr>
        <p:spPr>
          <a:xfrm>
            <a:off x="5050136" y="2971159"/>
            <a:ext cx="2011826" cy="1734332"/>
          </a:xfrm>
          <a:prstGeom prst="hexagon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D5C7357-539B-42DE-8DE8-CD6696247BC0}"/>
              </a:ext>
            </a:extLst>
          </p:cNvPr>
          <p:cNvGrpSpPr/>
          <p:nvPr/>
        </p:nvGrpSpPr>
        <p:grpSpPr>
          <a:xfrm>
            <a:off x="1455589" y="1718564"/>
            <a:ext cx="2700000" cy="1107996"/>
            <a:chOff x="2551706" y="4283314"/>
            <a:chExt cx="1682085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9B52AE-BA5B-4B66-BC51-87CE4EA0AA5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228CFE-9F43-4036-8B84-2A4705739C11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C13CED2-E212-429A-B3A9-22C93BE28C9E}"/>
              </a:ext>
            </a:extLst>
          </p:cNvPr>
          <p:cNvGrpSpPr/>
          <p:nvPr/>
        </p:nvGrpSpPr>
        <p:grpSpPr>
          <a:xfrm>
            <a:off x="689452" y="3366792"/>
            <a:ext cx="2700000" cy="1107996"/>
            <a:chOff x="2551706" y="4283314"/>
            <a:chExt cx="1682085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7BAF6D-1D15-4971-8C23-D13FD36EFC6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CACDC4-A3C6-4704-9147-F0349590A591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79134E97-9AB7-4311-B299-1AE4B8920871}"/>
              </a:ext>
            </a:extLst>
          </p:cNvPr>
          <p:cNvGrpSpPr/>
          <p:nvPr/>
        </p:nvGrpSpPr>
        <p:grpSpPr>
          <a:xfrm>
            <a:off x="1455589" y="5015020"/>
            <a:ext cx="2700000" cy="1107996"/>
            <a:chOff x="2551706" y="4283314"/>
            <a:chExt cx="1682085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4A4972-A019-4A89-8AB5-9A13E5CC4E4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50199A-8D5C-44C1-85D3-3F89C03FCAC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85458559-A9A5-4FA0-8D1A-23985B4621A4}"/>
              </a:ext>
            </a:extLst>
          </p:cNvPr>
          <p:cNvGrpSpPr/>
          <p:nvPr/>
        </p:nvGrpSpPr>
        <p:grpSpPr>
          <a:xfrm>
            <a:off x="8247266" y="1718564"/>
            <a:ext cx="2700000" cy="1107996"/>
            <a:chOff x="2551706" y="4283314"/>
            <a:chExt cx="1682085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CC344A-FFB4-456D-980C-307123BBD48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AFE676-292D-48EA-A6BA-4E8B1961EA6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D754ABE0-9B04-4D0D-9DCE-EDF97605B7F1}"/>
              </a:ext>
            </a:extLst>
          </p:cNvPr>
          <p:cNvGrpSpPr/>
          <p:nvPr/>
        </p:nvGrpSpPr>
        <p:grpSpPr>
          <a:xfrm>
            <a:off x="8751321" y="3366792"/>
            <a:ext cx="2700000" cy="1107996"/>
            <a:chOff x="2551706" y="4283314"/>
            <a:chExt cx="1682085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7BD77A-8AAD-4900-AFDD-22D402CB057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46A0D9-1D67-42B3-93BB-232A94870BE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F0FEA12B-F2E7-464B-B26F-9E45A6A47003}"/>
              </a:ext>
            </a:extLst>
          </p:cNvPr>
          <p:cNvGrpSpPr/>
          <p:nvPr/>
        </p:nvGrpSpPr>
        <p:grpSpPr>
          <a:xfrm>
            <a:off x="8247265" y="5015020"/>
            <a:ext cx="2700000" cy="1107996"/>
            <a:chOff x="2551706" y="4283314"/>
            <a:chExt cx="1682085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0365F9-C4EC-4CF9-A0CA-58248896DCB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B8F857-472F-4150-B66E-AE3E2E1C081D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30">
            <a:extLst>
              <a:ext uri="{FF2B5EF4-FFF2-40B4-BE49-F238E27FC236}">
                <a16:creationId xmlns:a16="http://schemas.microsoft.com/office/drawing/2014/main" id="{260E442E-EACB-4C39-B366-E363B2007D6F}"/>
              </a:ext>
            </a:extLst>
          </p:cNvPr>
          <p:cNvSpPr/>
          <p:nvPr/>
        </p:nvSpPr>
        <p:spPr>
          <a:xfrm>
            <a:off x="7274793" y="5222311"/>
            <a:ext cx="825497" cy="693414"/>
          </a:xfrm>
          <a:prstGeom prst="hexagon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2F054324-541C-42BC-B956-CD9A30F1663C}"/>
              </a:ext>
            </a:extLst>
          </p:cNvPr>
          <p:cNvSpPr/>
          <p:nvPr/>
        </p:nvSpPr>
        <p:spPr>
          <a:xfrm>
            <a:off x="4384399" y="5222311"/>
            <a:ext cx="825497" cy="693414"/>
          </a:xfrm>
          <a:prstGeom prst="hexagon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F738A80F-1A37-4248-AD8D-03DAC713EB1D}"/>
              </a:ext>
            </a:extLst>
          </p:cNvPr>
          <p:cNvSpPr/>
          <p:nvPr/>
        </p:nvSpPr>
        <p:spPr>
          <a:xfrm>
            <a:off x="3664319" y="3572474"/>
            <a:ext cx="825497" cy="693414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743C92FB-89E9-4849-91D8-E7CB1FBC6ECC}"/>
              </a:ext>
            </a:extLst>
          </p:cNvPr>
          <p:cNvSpPr/>
          <p:nvPr/>
        </p:nvSpPr>
        <p:spPr>
          <a:xfrm>
            <a:off x="4384399" y="1925856"/>
            <a:ext cx="825497" cy="693414"/>
          </a:xfrm>
          <a:prstGeom prst="hexagon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ACDB094D-4538-4FF4-9AE0-9A0B5ABF525F}"/>
              </a:ext>
            </a:extLst>
          </p:cNvPr>
          <p:cNvSpPr/>
          <p:nvPr/>
        </p:nvSpPr>
        <p:spPr>
          <a:xfrm>
            <a:off x="7274793" y="1925856"/>
            <a:ext cx="825497" cy="693414"/>
          </a:xfrm>
          <a:prstGeom prst="hexagon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EF1450B1-DF0E-4C25-A4E2-04CD0C8985D1}"/>
              </a:ext>
            </a:extLst>
          </p:cNvPr>
          <p:cNvSpPr/>
          <p:nvPr/>
        </p:nvSpPr>
        <p:spPr>
          <a:xfrm>
            <a:off x="7778849" y="3553204"/>
            <a:ext cx="825497" cy="693414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6" name="Hexagon 42">
            <a:extLst>
              <a:ext uri="{FF2B5EF4-FFF2-40B4-BE49-F238E27FC236}">
                <a16:creationId xmlns:a16="http://schemas.microsoft.com/office/drawing/2014/main" id="{E5B141C6-DDF5-4EFD-9CDC-4B951F25EFE0}"/>
              </a:ext>
            </a:extLst>
          </p:cNvPr>
          <p:cNvSpPr/>
          <p:nvPr/>
        </p:nvSpPr>
        <p:spPr>
          <a:xfrm>
            <a:off x="5125613" y="3036223"/>
            <a:ext cx="1860877" cy="1604204"/>
          </a:xfrm>
          <a:prstGeom prst="hexagon">
            <a:avLst/>
          </a:prstGeom>
          <a:solidFill>
            <a:schemeClr val="accent4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7" name="Block Arc 14">
            <a:extLst>
              <a:ext uri="{FF2B5EF4-FFF2-40B4-BE49-F238E27FC236}">
                <a16:creationId xmlns:a16="http://schemas.microsoft.com/office/drawing/2014/main" id="{426650B1-2BBB-46FB-B544-031B2AE63EE8}"/>
              </a:ext>
            </a:extLst>
          </p:cNvPr>
          <p:cNvSpPr/>
          <p:nvPr/>
        </p:nvSpPr>
        <p:spPr>
          <a:xfrm rot="16200000">
            <a:off x="5431895" y="3212512"/>
            <a:ext cx="1255577" cy="125640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9CFA315D-F2F6-48F3-AC1F-37378D7E6375}"/>
              </a:ext>
            </a:extLst>
          </p:cNvPr>
          <p:cNvSpPr/>
          <p:nvPr/>
        </p:nvSpPr>
        <p:spPr>
          <a:xfrm flipH="1">
            <a:off x="3883062" y="3788647"/>
            <a:ext cx="351974" cy="29035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A63C7ED8-72DC-4935-8075-F1E276EDF1F0}"/>
              </a:ext>
            </a:extLst>
          </p:cNvPr>
          <p:cNvSpPr/>
          <p:nvPr/>
        </p:nvSpPr>
        <p:spPr>
          <a:xfrm rot="18805991">
            <a:off x="4612917" y="2098633"/>
            <a:ext cx="338656" cy="33512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98694F5E-8D1A-49F7-89AD-5834EAF5B117}"/>
              </a:ext>
            </a:extLst>
          </p:cNvPr>
          <p:cNvSpPr/>
          <p:nvPr/>
        </p:nvSpPr>
        <p:spPr>
          <a:xfrm>
            <a:off x="7491726" y="2136846"/>
            <a:ext cx="370383" cy="2714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C751E77E-DBB4-450F-950F-D0CF6669ED16}"/>
              </a:ext>
            </a:extLst>
          </p:cNvPr>
          <p:cNvSpPr/>
          <p:nvPr/>
        </p:nvSpPr>
        <p:spPr>
          <a:xfrm>
            <a:off x="8000246" y="3712710"/>
            <a:ext cx="366294" cy="3662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60A572B6-68C9-4647-9244-982ACC3CFFC0}"/>
              </a:ext>
            </a:extLst>
          </p:cNvPr>
          <p:cNvSpPr/>
          <p:nvPr/>
        </p:nvSpPr>
        <p:spPr>
          <a:xfrm>
            <a:off x="4623055" y="5422776"/>
            <a:ext cx="349896" cy="2924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D8868FC1-2C91-446C-9291-99723A765E88}"/>
              </a:ext>
            </a:extLst>
          </p:cNvPr>
          <p:cNvSpPr/>
          <p:nvPr/>
        </p:nvSpPr>
        <p:spPr>
          <a:xfrm>
            <a:off x="7591236" y="5373952"/>
            <a:ext cx="178938" cy="3901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D92048F3-2261-475F-9C64-57AB24985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98636DE-B0E3-483E-AC9E-043C54CFFA70}"/>
              </a:ext>
            </a:extLst>
          </p:cNvPr>
          <p:cNvGrpSpPr/>
          <p:nvPr/>
        </p:nvGrpSpPr>
        <p:grpSpPr>
          <a:xfrm>
            <a:off x="1782522" y="2722443"/>
            <a:ext cx="2016000" cy="924999"/>
            <a:chOff x="304702" y="2722441"/>
            <a:chExt cx="2016000" cy="924999"/>
          </a:xfrm>
        </p:grpSpPr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E771D6F3-A1A9-4816-8AC2-1CEEBDB56816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 Placeholder 4">
              <a:extLst>
                <a:ext uri="{FF2B5EF4-FFF2-40B4-BE49-F238E27FC236}">
                  <a16:creationId xmlns:a16="http://schemas.microsoft.com/office/drawing/2014/main" id="{726978DD-519C-49CA-9240-6CD2895AD738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5025C666-5E85-47C4-8EC1-A1266F4B2BF4}"/>
              </a:ext>
            </a:extLst>
          </p:cNvPr>
          <p:cNvGrpSpPr/>
          <p:nvPr/>
        </p:nvGrpSpPr>
        <p:grpSpPr>
          <a:xfrm>
            <a:off x="1782522" y="4116967"/>
            <a:ext cx="2016000" cy="923531"/>
            <a:chOff x="304702" y="4116965"/>
            <a:chExt cx="2016000" cy="923531"/>
          </a:xfrm>
        </p:grpSpPr>
        <p:sp>
          <p:nvSpPr>
            <p:cNvPr id="32" name="Text Placeholder 5">
              <a:extLst>
                <a:ext uri="{FF2B5EF4-FFF2-40B4-BE49-F238E27FC236}">
                  <a16:creationId xmlns:a16="http://schemas.microsoft.com/office/drawing/2014/main" id="{0DBA5602-46A1-4736-8E8C-EDC5AF46CBC8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3" name="Text Placeholder 8">
              <a:extLst>
                <a:ext uri="{FF2B5EF4-FFF2-40B4-BE49-F238E27FC236}">
                  <a16:creationId xmlns:a16="http://schemas.microsoft.com/office/drawing/2014/main" id="{C889CD79-4A77-47A1-B9C4-879A297F345A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D6620C48-7F2B-418A-A47B-B4A24A07FA41}"/>
              </a:ext>
            </a:extLst>
          </p:cNvPr>
          <p:cNvGrpSpPr/>
          <p:nvPr/>
        </p:nvGrpSpPr>
        <p:grpSpPr>
          <a:xfrm>
            <a:off x="8328472" y="2722443"/>
            <a:ext cx="2016000" cy="924999"/>
            <a:chOff x="6804472" y="2722441"/>
            <a:chExt cx="2016000" cy="924999"/>
          </a:xfrm>
        </p:grpSpPr>
        <p:sp>
          <p:nvSpPr>
            <p:cNvPr id="35" name="Text Placeholder 28">
              <a:extLst>
                <a:ext uri="{FF2B5EF4-FFF2-40B4-BE49-F238E27FC236}">
                  <a16:creationId xmlns:a16="http://schemas.microsoft.com/office/drawing/2014/main" id="{97776C1B-9B57-4FE9-9F3F-B936C6F8E87B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6" name="Text Placeholder 29">
              <a:extLst>
                <a:ext uri="{FF2B5EF4-FFF2-40B4-BE49-F238E27FC236}">
                  <a16:creationId xmlns:a16="http://schemas.microsoft.com/office/drawing/2014/main" id="{3CB470DF-8F08-49AA-9EDF-63B9BB861E64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B412190-69BE-463D-ACD7-964A5A019B6D}"/>
              </a:ext>
            </a:extLst>
          </p:cNvPr>
          <p:cNvGrpSpPr/>
          <p:nvPr/>
        </p:nvGrpSpPr>
        <p:grpSpPr>
          <a:xfrm>
            <a:off x="8328472" y="4116967"/>
            <a:ext cx="2016000" cy="923531"/>
            <a:chOff x="6804472" y="4116965"/>
            <a:chExt cx="2016000" cy="923531"/>
          </a:xfrm>
        </p:grpSpPr>
        <p:sp>
          <p:nvSpPr>
            <p:cNvPr id="38" name="Text Placeholder 30">
              <a:extLst>
                <a:ext uri="{FF2B5EF4-FFF2-40B4-BE49-F238E27FC236}">
                  <a16:creationId xmlns:a16="http://schemas.microsoft.com/office/drawing/2014/main" id="{3B996AF5-1B52-41AD-A033-66BE4955B9CD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 Placeholder 31">
              <a:extLst>
                <a:ext uri="{FF2B5EF4-FFF2-40B4-BE49-F238E27FC236}">
                  <a16:creationId xmlns:a16="http://schemas.microsoft.com/office/drawing/2014/main" id="{40D3F88C-F360-4C67-ABA8-C9C2B47227C8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40" name="Rectangle 12">
            <a:extLst>
              <a:ext uri="{FF2B5EF4-FFF2-40B4-BE49-F238E27FC236}">
                <a16:creationId xmlns:a16="http://schemas.microsoft.com/office/drawing/2014/main" id="{8154CE55-7885-44CF-A6E9-CF82F5C057CB}"/>
              </a:ext>
            </a:extLst>
          </p:cNvPr>
          <p:cNvSpPr/>
          <p:nvPr/>
        </p:nvSpPr>
        <p:spPr>
          <a:xfrm>
            <a:off x="3901995" y="2856664"/>
            <a:ext cx="715521" cy="655288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75EFEEB4-0D27-45EB-B32F-4B60CDD10525}"/>
              </a:ext>
            </a:extLst>
          </p:cNvPr>
          <p:cNvSpPr/>
          <p:nvPr/>
        </p:nvSpPr>
        <p:spPr>
          <a:xfrm>
            <a:off x="3901995" y="4251388"/>
            <a:ext cx="715521" cy="655288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4F97C1EF-8C06-476F-922E-94EF8036A32B}"/>
              </a:ext>
            </a:extLst>
          </p:cNvPr>
          <p:cNvSpPr/>
          <p:nvPr/>
        </p:nvSpPr>
        <p:spPr>
          <a:xfrm>
            <a:off x="7560259" y="4251388"/>
            <a:ext cx="715521" cy="655288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CEFC472D-480E-4724-94F7-4629C73592AE}"/>
              </a:ext>
            </a:extLst>
          </p:cNvPr>
          <p:cNvSpPr/>
          <p:nvPr/>
        </p:nvSpPr>
        <p:spPr>
          <a:xfrm>
            <a:off x="7560259" y="2856664"/>
            <a:ext cx="715521" cy="655288"/>
          </a:xfrm>
          <a:prstGeom prst="hexagon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Donut 39">
            <a:extLst>
              <a:ext uri="{FF2B5EF4-FFF2-40B4-BE49-F238E27FC236}">
                <a16:creationId xmlns:a16="http://schemas.microsoft.com/office/drawing/2014/main" id="{BC04BAC4-1758-49C7-985A-FC378A85A995}"/>
              </a:ext>
            </a:extLst>
          </p:cNvPr>
          <p:cNvSpPr/>
          <p:nvPr/>
        </p:nvSpPr>
        <p:spPr>
          <a:xfrm>
            <a:off x="7738018" y="300430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5083653B-E9D3-4EF2-BBA5-92F72E81219D}"/>
              </a:ext>
            </a:extLst>
          </p:cNvPr>
          <p:cNvSpPr/>
          <p:nvPr/>
        </p:nvSpPr>
        <p:spPr>
          <a:xfrm>
            <a:off x="7745808" y="4438218"/>
            <a:ext cx="344421" cy="2879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54EF73C7-4971-4D60-8B6B-B621BB8C245A}"/>
              </a:ext>
            </a:extLst>
          </p:cNvPr>
          <p:cNvSpPr/>
          <p:nvPr/>
        </p:nvSpPr>
        <p:spPr>
          <a:xfrm>
            <a:off x="4070739" y="3058301"/>
            <a:ext cx="361627" cy="2376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1202F549-A8FA-45E8-A7A5-AF8D0EAD08A2}"/>
              </a:ext>
            </a:extLst>
          </p:cNvPr>
          <p:cNvSpPr>
            <a:spLocks noChangeAspect="1"/>
          </p:cNvSpPr>
          <p:nvPr/>
        </p:nvSpPr>
        <p:spPr>
          <a:xfrm>
            <a:off x="4119629" y="4443535"/>
            <a:ext cx="280251" cy="282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C714104-F264-4AF4-B3F2-7EE4378FD09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97">
            <a:extLst>
              <a:ext uri="{FF2B5EF4-FFF2-40B4-BE49-F238E27FC236}">
                <a16:creationId xmlns:a16="http://schemas.microsoft.com/office/drawing/2014/main" id="{57D08167-3A2E-4EDE-8470-752A7B219471}"/>
              </a:ext>
            </a:extLst>
          </p:cNvPr>
          <p:cNvSpPr/>
          <p:nvPr/>
        </p:nvSpPr>
        <p:spPr>
          <a:xfrm>
            <a:off x="7289405" y="1646411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ent Arrow 98">
            <a:extLst>
              <a:ext uri="{FF2B5EF4-FFF2-40B4-BE49-F238E27FC236}">
                <a16:creationId xmlns:a16="http://schemas.microsoft.com/office/drawing/2014/main" id="{4EA6F611-E4B0-44C0-AC58-8B27AA1B29A6}"/>
              </a:ext>
            </a:extLst>
          </p:cNvPr>
          <p:cNvSpPr/>
          <p:nvPr/>
        </p:nvSpPr>
        <p:spPr>
          <a:xfrm flipV="1">
            <a:off x="7289405" y="4094683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ent Arrow 99">
            <a:extLst>
              <a:ext uri="{FF2B5EF4-FFF2-40B4-BE49-F238E27FC236}">
                <a16:creationId xmlns:a16="http://schemas.microsoft.com/office/drawing/2014/main" id="{A2C3A18E-46A7-489D-831A-222B11F7FE96}"/>
              </a:ext>
            </a:extLst>
          </p:cNvPr>
          <p:cNvSpPr/>
          <p:nvPr/>
        </p:nvSpPr>
        <p:spPr>
          <a:xfrm>
            <a:off x="7289405" y="2591141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ent Arrow 101">
            <a:extLst>
              <a:ext uri="{FF2B5EF4-FFF2-40B4-BE49-F238E27FC236}">
                <a16:creationId xmlns:a16="http://schemas.microsoft.com/office/drawing/2014/main" id="{B53A8346-C4DC-4CEB-88C3-752CB13E3BCF}"/>
              </a:ext>
            </a:extLst>
          </p:cNvPr>
          <p:cNvSpPr/>
          <p:nvPr/>
        </p:nvSpPr>
        <p:spPr>
          <a:xfrm flipV="1">
            <a:off x="7289405" y="4104627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4024B-83D7-4884-8409-301586409510}"/>
              </a:ext>
            </a:extLst>
          </p:cNvPr>
          <p:cNvSpPr txBox="1"/>
          <p:nvPr/>
        </p:nvSpPr>
        <p:spPr>
          <a:xfrm>
            <a:off x="8598971" y="190520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2063F-3F6A-4E79-9A67-8C816D430EAA}"/>
              </a:ext>
            </a:extLst>
          </p:cNvPr>
          <p:cNvSpPr txBox="1"/>
          <p:nvPr/>
        </p:nvSpPr>
        <p:spPr>
          <a:xfrm>
            <a:off x="8598971" y="2841522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0ACF4-91C7-4865-998A-D669C039F247}"/>
              </a:ext>
            </a:extLst>
          </p:cNvPr>
          <p:cNvSpPr txBox="1"/>
          <p:nvPr/>
        </p:nvSpPr>
        <p:spPr>
          <a:xfrm>
            <a:off x="8598971" y="4714166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74DDC-BC90-4C83-9874-ADDD817F7210}"/>
              </a:ext>
            </a:extLst>
          </p:cNvPr>
          <p:cNvSpPr txBox="1"/>
          <p:nvPr/>
        </p:nvSpPr>
        <p:spPr>
          <a:xfrm>
            <a:off x="8598971" y="565049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ight Arrow 106">
            <a:extLst>
              <a:ext uri="{FF2B5EF4-FFF2-40B4-BE49-F238E27FC236}">
                <a16:creationId xmlns:a16="http://schemas.microsoft.com/office/drawing/2014/main" id="{04731B96-E011-4693-96EB-E0F288D3DAF4}"/>
              </a:ext>
            </a:extLst>
          </p:cNvPr>
          <p:cNvSpPr/>
          <p:nvPr/>
        </p:nvSpPr>
        <p:spPr>
          <a:xfrm>
            <a:off x="884256" y="3530172"/>
            <a:ext cx="10353133" cy="7972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891C29-3CC9-4585-97D6-E6BBB9537BF1}"/>
              </a:ext>
            </a:extLst>
          </p:cNvPr>
          <p:cNvSpPr txBox="1"/>
          <p:nvPr/>
        </p:nvSpPr>
        <p:spPr>
          <a:xfrm>
            <a:off x="8598971" y="3777844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728917C-4E3B-4F71-9587-DBDC3CDECA09}"/>
              </a:ext>
            </a:extLst>
          </p:cNvPr>
          <p:cNvGrpSpPr/>
          <p:nvPr/>
        </p:nvGrpSpPr>
        <p:grpSpPr>
          <a:xfrm>
            <a:off x="4935235" y="3422027"/>
            <a:ext cx="1838432" cy="1013961"/>
            <a:chOff x="5653183" y="3500384"/>
            <a:chExt cx="1551069" cy="855470"/>
          </a:xfrm>
        </p:grpSpPr>
        <p:sp>
          <p:nvSpPr>
            <p:cNvPr id="14" name="Rounded Rectangle 108">
              <a:extLst>
                <a:ext uri="{FF2B5EF4-FFF2-40B4-BE49-F238E27FC236}">
                  <a16:creationId xmlns:a16="http://schemas.microsoft.com/office/drawing/2014/main" id="{502B3990-E0B2-451E-8AA9-5C43BB716822}"/>
                </a:ext>
              </a:extLst>
            </p:cNvPr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09">
              <a:extLst>
                <a:ext uri="{FF2B5EF4-FFF2-40B4-BE49-F238E27FC236}">
                  <a16:creationId xmlns:a16="http://schemas.microsoft.com/office/drawing/2014/main" id="{C1FE3625-ED1A-453A-B0B4-453DE7073488}"/>
                </a:ext>
              </a:extLst>
            </p:cNvPr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10">
              <a:extLst>
                <a:ext uri="{FF2B5EF4-FFF2-40B4-BE49-F238E27FC236}">
                  <a16:creationId xmlns:a16="http://schemas.microsoft.com/office/drawing/2014/main" id="{EC155DB1-7273-40B7-83DD-AEBB5AE5E7A9}"/>
                </a:ext>
              </a:extLst>
            </p:cNvPr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11">
              <a:extLst>
                <a:ext uri="{FF2B5EF4-FFF2-40B4-BE49-F238E27FC236}">
                  <a16:creationId xmlns:a16="http://schemas.microsoft.com/office/drawing/2014/main" id="{C8183CFC-E56B-4EB7-AB4E-246991E7AC94}"/>
                </a:ext>
              </a:extLst>
            </p:cNvPr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F80755F-6AFB-4409-8722-E87BFFD44AFE}"/>
              </a:ext>
            </a:extLst>
          </p:cNvPr>
          <p:cNvSpPr txBox="1"/>
          <p:nvPr/>
        </p:nvSpPr>
        <p:spPr>
          <a:xfrm>
            <a:off x="1135468" y="3776610"/>
            <a:ext cx="278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13">
            <a:extLst>
              <a:ext uri="{FF2B5EF4-FFF2-40B4-BE49-F238E27FC236}">
                <a16:creationId xmlns:a16="http://schemas.microsoft.com/office/drawing/2014/main" id="{B4FF8F8C-C59A-4AD0-A739-30594AC6F9D4}"/>
              </a:ext>
            </a:extLst>
          </p:cNvPr>
          <p:cNvGrpSpPr/>
          <p:nvPr/>
        </p:nvGrpSpPr>
        <p:grpSpPr>
          <a:xfrm>
            <a:off x="1568383" y="1749031"/>
            <a:ext cx="3055868" cy="875705"/>
            <a:chOff x="2911792" y="4330939"/>
            <a:chExt cx="1996919" cy="875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77EC0A-206F-461B-B7AD-191F27273BFA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B2A59B-1028-404B-9662-1E16662D1139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16">
            <a:extLst>
              <a:ext uri="{FF2B5EF4-FFF2-40B4-BE49-F238E27FC236}">
                <a16:creationId xmlns:a16="http://schemas.microsoft.com/office/drawing/2014/main" id="{3104285A-113D-44A6-9079-D77CA00B0455}"/>
              </a:ext>
            </a:extLst>
          </p:cNvPr>
          <p:cNvGrpSpPr/>
          <p:nvPr/>
        </p:nvGrpSpPr>
        <p:grpSpPr>
          <a:xfrm>
            <a:off x="954614" y="2757281"/>
            <a:ext cx="3055868" cy="875705"/>
            <a:chOff x="2911792" y="4330939"/>
            <a:chExt cx="1996919" cy="8757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BC3D5C-0292-4B15-82AD-70AE5504B3F7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EB4912-E26E-4324-8C5E-09142DABABC6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19">
            <a:extLst>
              <a:ext uri="{FF2B5EF4-FFF2-40B4-BE49-F238E27FC236}">
                <a16:creationId xmlns:a16="http://schemas.microsoft.com/office/drawing/2014/main" id="{5F9F9BA0-8B6A-4EA1-B731-88E8F2530C45}"/>
              </a:ext>
            </a:extLst>
          </p:cNvPr>
          <p:cNvGrpSpPr/>
          <p:nvPr/>
        </p:nvGrpSpPr>
        <p:grpSpPr>
          <a:xfrm>
            <a:off x="954614" y="4207641"/>
            <a:ext cx="3055868" cy="875705"/>
            <a:chOff x="2911792" y="4330939"/>
            <a:chExt cx="1996919" cy="8757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99BC57-74E1-4B9D-9EF5-1DEB5D8C6656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31447B-A5D3-4386-8E9B-B25AD29552F0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22">
            <a:extLst>
              <a:ext uri="{FF2B5EF4-FFF2-40B4-BE49-F238E27FC236}">
                <a16:creationId xmlns:a16="http://schemas.microsoft.com/office/drawing/2014/main" id="{20332655-30BD-4CE2-891F-12A9A4D3F4F6}"/>
              </a:ext>
            </a:extLst>
          </p:cNvPr>
          <p:cNvGrpSpPr/>
          <p:nvPr/>
        </p:nvGrpSpPr>
        <p:grpSpPr>
          <a:xfrm>
            <a:off x="1568383" y="5225939"/>
            <a:ext cx="3055868" cy="875705"/>
            <a:chOff x="2911792" y="4330939"/>
            <a:chExt cx="1996919" cy="8757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8B9FBF-9F14-4F89-A19B-3BE40D4E1C1C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2DD330-A2EF-492D-AB77-C3A194D495C9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Elbow Connector 125">
            <a:extLst>
              <a:ext uri="{FF2B5EF4-FFF2-40B4-BE49-F238E27FC236}">
                <a16:creationId xmlns:a16="http://schemas.microsoft.com/office/drawing/2014/main" id="{04D67BA4-809B-4E4C-91DC-236E10009BBB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V="1">
            <a:off x="4515176" y="2603028"/>
            <a:ext cx="340650" cy="143319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26">
            <a:extLst>
              <a:ext uri="{FF2B5EF4-FFF2-40B4-BE49-F238E27FC236}">
                <a16:creationId xmlns:a16="http://schemas.microsoft.com/office/drawing/2014/main" id="{706ECAD7-54D5-4124-8407-D6745EB97AF9}"/>
              </a:ext>
            </a:extLst>
          </p:cNvPr>
          <p:cNvCxnSpPr>
            <a:cxnSpLocks/>
            <a:stCxn id="15" idx="0"/>
          </p:cNvCxnSpPr>
          <p:nvPr/>
        </p:nvCxnSpPr>
        <p:spPr>
          <a:xfrm rot="16200000" flipV="1">
            <a:off x="4798861" y="1945586"/>
            <a:ext cx="1369747" cy="1718980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27">
            <a:extLst>
              <a:ext uri="{FF2B5EF4-FFF2-40B4-BE49-F238E27FC236}">
                <a16:creationId xmlns:a16="http://schemas.microsoft.com/office/drawing/2014/main" id="{75E325D9-0AE9-49CC-9199-10C174DD6E5B}"/>
              </a:ext>
            </a:extLst>
          </p:cNvPr>
          <p:cNvCxnSpPr>
            <a:stCxn id="16" idx="2"/>
            <a:endCxn id="26" idx="3"/>
          </p:cNvCxnSpPr>
          <p:nvPr/>
        </p:nvCxnSpPr>
        <p:spPr>
          <a:xfrm rot="5400000">
            <a:off x="4492023" y="3886524"/>
            <a:ext cx="392116" cy="1355198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28">
            <a:extLst>
              <a:ext uri="{FF2B5EF4-FFF2-40B4-BE49-F238E27FC236}">
                <a16:creationId xmlns:a16="http://schemas.microsoft.com/office/drawing/2014/main" id="{F0C14A96-B398-436D-8A24-EC79A0D72FE2}"/>
              </a:ext>
            </a:extLst>
          </p:cNvPr>
          <p:cNvCxnSpPr>
            <a:stCxn id="14" idx="2"/>
            <a:endCxn id="29" idx="3"/>
          </p:cNvCxnSpPr>
          <p:nvPr/>
        </p:nvCxnSpPr>
        <p:spPr>
          <a:xfrm rot="5400000">
            <a:off x="4760321" y="4231995"/>
            <a:ext cx="1410414" cy="168255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80F17F0C-0A75-456E-8B7F-78701DD1B010}"/>
              </a:ext>
            </a:extLst>
          </p:cNvPr>
          <p:cNvGrpSpPr/>
          <p:nvPr/>
        </p:nvGrpSpPr>
        <p:grpSpPr>
          <a:xfrm>
            <a:off x="6285006" y="2438154"/>
            <a:ext cx="3260572" cy="3004157"/>
            <a:chOff x="8843568" y="2280401"/>
            <a:chExt cx="3260572" cy="3004157"/>
          </a:xfrm>
          <a:solidFill>
            <a:schemeClr val="accent4"/>
          </a:solidFill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2E18EF19-8C39-4573-AC18-67C83C63BAE7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3">
              <a:extLst>
                <a:ext uri="{FF2B5EF4-FFF2-40B4-BE49-F238E27FC236}">
                  <a16:creationId xmlns:a16="http://schemas.microsoft.com/office/drawing/2014/main" id="{4E24B489-8E16-42D9-9C76-CC6F470FB4F2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0F897E46-36E1-4D4F-985F-6E15375F8E1B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506314B6-5019-431B-A2DB-96A2446B3C01}"/>
              </a:ext>
            </a:extLst>
          </p:cNvPr>
          <p:cNvGrpSpPr/>
          <p:nvPr/>
        </p:nvGrpSpPr>
        <p:grpSpPr>
          <a:xfrm flipH="1">
            <a:off x="2646422" y="2438154"/>
            <a:ext cx="3260572" cy="3004157"/>
            <a:chOff x="8843568" y="2280401"/>
            <a:chExt cx="3260572" cy="3004157"/>
          </a:xfrm>
          <a:solidFill>
            <a:schemeClr val="accent1"/>
          </a:solidFill>
        </p:grpSpPr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67769731-B8B7-4B76-857A-6BE667C27BCA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Pentagon 7">
              <a:extLst>
                <a:ext uri="{FF2B5EF4-FFF2-40B4-BE49-F238E27FC236}">
                  <a16:creationId xmlns:a16="http://schemas.microsoft.com/office/drawing/2014/main" id="{4B22029B-536D-4387-B91E-9C3D972B2CB5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3D05F814-8C4C-41E4-B297-E4D8A9F48F16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iamond 9">
            <a:extLst>
              <a:ext uri="{FF2B5EF4-FFF2-40B4-BE49-F238E27FC236}">
                <a16:creationId xmlns:a16="http://schemas.microsoft.com/office/drawing/2014/main" id="{7C2C526E-1106-4A60-A033-57CFB67467F3}"/>
              </a:ext>
            </a:extLst>
          </p:cNvPr>
          <p:cNvSpPr/>
          <p:nvPr/>
        </p:nvSpPr>
        <p:spPr>
          <a:xfrm>
            <a:off x="4744915" y="2770909"/>
            <a:ext cx="2702170" cy="2306782"/>
          </a:xfrm>
          <a:prstGeom prst="hexagon">
            <a:avLst/>
          </a:prstGeom>
          <a:solidFill>
            <a:schemeClr val="bg1"/>
          </a:solidFill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DA8679CC-225D-4E5C-9A97-DED2C4D18684}"/>
              </a:ext>
            </a:extLst>
          </p:cNvPr>
          <p:cNvGrpSpPr/>
          <p:nvPr/>
        </p:nvGrpSpPr>
        <p:grpSpPr>
          <a:xfrm>
            <a:off x="4993966" y="3307497"/>
            <a:ext cx="2204069" cy="1233607"/>
            <a:chOff x="4991101" y="3344341"/>
            <a:chExt cx="2204069" cy="1233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249C5B-0236-4BCD-8C2B-DC3EF82A1420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WHAT ?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7B448F-74B5-47E2-80C7-97DCA751EEB8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B061DB-F568-4123-BCD3-162A5B0F6405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Audience</a:t>
              </a: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DAB7BDE7-2676-4D33-AB5C-CCD5C103C35F}"/>
              </a:ext>
            </a:extLst>
          </p:cNvPr>
          <p:cNvGrpSpPr/>
          <p:nvPr/>
        </p:nvGrpSpPr>
        <p:grpSpPr>
          <a:xfrm>
            <a:off x="1735166" y="1784736"/>
            <a:ext cx="1989414" cy="863315"/>
            <a:chOff x="993672" y="3698889"/>
            <a:chExt cx="1998939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54EDFF-87C6-4BFC-BB33-3E3A0687D70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C17536-1B62-4C7E-8BBE-FA9C9D24D9A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EBF66E78-EE51-469B-8B76-EA5EF1F80905}"/>
              </a:ext>
            </a:extLst>
          </p:cNvPr>
          <p:cNvGrpSpPr/>
          <p:nvPr/>
        </p:nvGrpSpPr>
        <p:grpSpPr>
          <a:xfrm>
            <a:off x="563085" y="3524192"/>
            <a:ext cx="1989414" cy="863315"/>
            <a:chOff x="993672" y="3698889"/>
            <a:chExt cx="1998939" cy="8633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E3AF06-0749-41C2-90B1-C15AFFDC0A1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8B026C-B27F-4472-BCCB-A6FB52CB189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BFEC9A91-BF6D-40DF-BD92-B461373AEAE5}"/>
              </a:ext>
            </a:extLst>
          </p:cNvPr>
          <p:cNvGrpSpPr/>
          <p:nvPr/>
        </p:nvGrpSpPr>
        <p:grpSpPr>
          <a:xfrm>
            <a:off x="1735166" y="5263648"/>
            <a:ext cx="1989414" cy="863315"/>
            <a:chOff x="993672" y="3698889"/>
            <a:chExt cx="1998939" cy="8633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258E20-0C66-4E47-B58C-804062106A6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394713-4D51-4A6A-91BD-EC582C0E416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2FBFC542-329C-41A2-823C-C4E0419163D5}"/>
              </a:ext>
            </a:extLst>
          </p:cNvPr>
          <p:cNvGrpSpPr/>
          <p:nvPr/>
        </p:nvGrpSpPr>
        <p:grpSpPr>
          <a:xfrm>
            <a:off x="8512904" y="1784736"/>
            <a:ext cx="1989414" cy="863315"/>
            <a:chOff x="993672" y="3698889"/>
            <a:chExt cx="1998939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16AC84-312C-4094-AEFE-5D4B6A40918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BC5945-7E17-453C-ABE9-7E1179C69FA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9A8B8A7A-3324-46E0-8681-295CAD9AB906}"/>
              </a:ext>
            </a:extLst>
          </p:cNvPr>
          <p:cNvGrpSpPr/>
          <p:nvPr/>
        </p:nvGrpSpPr>
        <p:grpSpPr>
          <a:xfrm>
            <a:off x="9630021" y="3524192"/>
            <a:ext cx="1989414" cy="863315"/>
            <a:chOff x="993672" y="3698889"/>
            <a:chExt cx="1998939" cy="8633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FD1CF1-137B-470B-8386-1039035CFEF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743F8F-5BA8-4968-99E1-34F8B9CC9BE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9">
            <a:extLst>
              <a:ext uri="{FF2B5EF4-FFF2-40B4-BE49-F238E27FC236}">
                <a16:creationId xmlns:a16="http://schemas.microsoft.com/office/drawing/2014/main" id="{878A4E50-53F3-435E-8D6E-946BC67466C8}"/>
              </a:ext>
            </a:extLst>
          </p:cNvPr>
          <p:cNvGrpSpPr/>
          <p:nvPr/>
        </p:nvGrpSpPr>
        <p:grpSpPr>
          <a:xfrm>
            <a:off x="8512904" y="5263648"/>
            <a:ext cx="1989414" cy="863315"/>
            <a:chOff x="993672" y="3698889"/>
            <a:chExt cx="1998939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77ADCE-1A58-43A7-8EC9-4E26116C0FF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8481B4-86D3-479F-B5F6-79E9A230E4B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2B91DB61-FD39-4F30-B776-CB4EF912A24A}"/>
              </a:ext>
            </a:extLst>
          </p:cNvPr>
          <p:cNvGrpSpPr/>
          <p:nvPr/>
        </p:nvGrpSpPr>
        <p:grpSpPr>
          <a:xfrm>
            <a:off x="618405" y="3880975"/>
            <a:ext cx="2662240" cy="2576701"/>
            <a:chOff x="5507905" y="353326"/>
            <a:chExt cx="2662240" cy="25767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7E233F-E2E3-47C3-9778-F6E15107150B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DBC29B-DB4E-47AD-AB15-A144F7773DB6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AE877B-DCF7-4613-879E-D268A97177EF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C9CD52-425A-4C76-81DD-57C5F957B153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7" name="Rectangle 8">
            <a:extLst>
              <a:ext uri="{FF2B5EF4-FFF2-40B4-BE49-F238E27FC236}">
                <a16:creationId xmlns:a16="http://schemas.microsoft.com/office/drawing/2014/main" id="{E217FB17-CB1A-438F-B4FE-4AEDFE845764}"/>
              </a:ext>
            </a:extLst>
          </p:cNvPr>
          <p:cNvSpPr/>
          <p:nvPr/>
        </p:nvSpPr>
        <p:spPr>
          <a:xfrm>
            <a:off x="3387027" y="3840588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F55148C7-73B0-4E31-B7FB-509D5DC91576}"/>
              </a:ext>
            </a:extLst>
          </p:cNvPr>
          <p:cNvGrpSpPr/>
          <p:nvPr/>
        </p:nvGrpSpPr>
        <p:grpSpPr>
          <a:xfrm>
            <a:off x="3714148" y="3900611"/>
            <a:ext cx="3283552" cy="2537429"/>
            <a:chOff x="8908448" y="506479"/>
            <a:chExt cx="3283552" cy="25374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3C0D86-2412-4DD9-8200-F9B321C25687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DECF70-BDEF-4547-AF76-F065CE03DDED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EA96C1-A78A-46CB-87E8-A46BD3B6F7D7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6F9C0E-F9F6-41FF-BFDF-D834E8A39ABF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80DBC0-1BBC-4D68-87D0-D0A7DC681A87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D47D20-7483-4521-A68D-B0351CBA2DDE}"/>
                </a:ext>
              </a:extLst>
            </p:cNvPr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762D39-8E7A-4005-9D12-EFDE39C3FA0E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9ED601-70DC-4076-8E1A-A88A9996A9A8}"/>
                </a:ext>
              </a:extLst>
            </p:cNvPr>
            <p:cNvSpPr txBox="1"/>
            <p:nvPr/>
          </p:nvSpPr>
          <p:spPr>
            <a:xfrm>
              <a:off x="8908448" y="24334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5E51D76-2F2F-4D68-887E-E7BB3E3A18DE}"/>
              </a:ext>
            </a:extLst>
          </p:cNvPr>
          <p:cNvSpPr txBox="1"/>
          <p:nvPr/>
        </p:nvSpPr>
        <p:spPr>
          <a:xfrm>
            <a:off x="626010" y="437861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1B2BB8-E9D7-43FA-9C0D-3099074D9A2F}"/>
              </a:ext>
            </a:extLst>
          </p:cNvPr>
          <p:cNvSpPr txBox="1"/>
          <p:nvPr/>
        </p:nvSpPr>
        <p:spPr>
          <a:xfrm>
            <a:off x="626010" y="1317905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gular Pentagon 1">
            <a:extLst>
              <a:ext uri="{FF2B5EF4-FFF2-40B4-BE49-F238E27FC236}">
                <a16:creationId xmlns:a16="http://schemas.microsoft.com/office/drawing/2014/main" id="{CEF68BF1-20BD-49F2-B29D-7A3C2816D5CF}"/>
              </a:ext>
            </a:extLst>
          </p:cNvPr>
          <p:cNvSpPr/>
          <p:nvPr/>
        </p:nvSpPr>
        <p:spPr>
          <a:xfrm>
            <a:off x="1174708" y="1822469"/>
            <a:ext cx="1025946" cy="977092"/>
          </a:xfrm>
          <a:prstGeom prst="pentagon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4" name="Trapezoid 18">
            <a:extLst>
              <a:ext uri="{FF2B5EF4-FFF2-40B4-BE49-F238E27FC236}">
                <a16:creationId xmlns:a16="http://schemas.microsoft.com/office/drawing/2014/main" id="{0FBF4E8B-3BB2-4474-9289-8AF22595058C}"/>
              </a:ext>
            </a:extLst>
          </p:cNvPr>
          <p:cNvSpPr/>
          <p:nvPr/>
        </p:nvSpPr>
        <p:spPr>
          <a:xfrm>
            <a:off x="999743" y="2878756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5" name="Regular Pentagon 3">
            <a:extLst>
              <a:ext uri="{FF2B5EF4-FFF2-40B4-BE49-F238E27FC236}">
                <a16:creationId xmlns:a16="http://schemas.microsoft.com/office/drawing/2014/main" id="{1659593F-82B1-4BC3-B80B-97205754D29A}"/>
              </a:ext>
            </a:extLst>
          </p:cNvPr>
          <p:cNvSpPr/>
          <p:nvPr/>
        </p:nvSpPr>
        <p:spPr>
          <a:xfrm>
            <a:off x="1284989" y="1927500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C7EBC-993B-4333-82DE-0283240F42FC}"/>
              </a:ext>
            </a:extLst>
          </p:cNvPr>
          <p:cNvSpPr txBox="1"/>
          <p:nvPr/>
        </p:nvSpPr>
        <p:spPr>
          <a:xfrm>
            <a:off x="1409840" y="2157999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21">
            <a:extLst>
              <a:ext uri="{FF2B5EF4-FFF2-40B4-BE49-F238E27FC236}">
                <a16:creationId xmlns:a16="http://schemas.microsoft.com/office/drawing/2014/main" id="{A1EC95F3-6CF3-4A4F-A7C2-9D218A033DBB}"/>
              </a:ext>
            </a:extLst>
          </p:cNvPr>
          <p:cNvGrpSpPr/>
          <p:nvPr/>
        </p:nvGrpSpPr>
        <p:grpSpPr>
          <a:xfrm>
            <a:off x="1037456" y="3699931"/>
            <a:ext cx="1293634" cy="2024847"/>
            <a:chOff x="3017859" y="4307149"/>
            <a:chExt cx="1762244" cy="18949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6058F7-7606-4FF3-802B-B2156E4FA2A9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84242C-AC03-4D53-BFF2-E1633B967916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Regular Pentagon 5">
            <a:extLst>
              <a:ext uri="{FF2B5EF4-FFF2-40B4-BE49-F238E27FC236}">
                <a16:creationId xmlns:a16="http://schemas.microsoft.com/office/drawing/2014/main" id="{4B8F9F52-E3E1-4052-B3F5-1BA4FD9C482A}"/>
              </a:ext>
            </a:extLst>
          </p:cNvPr>
          <p:cNvSpPr/>
          <p:nvPr/>
        </p:nvSpPr>
        <p:spPr>
          <a:xfrm>
            <a:off x="3386250" y="1822469"/>
            <a:ext cx="1025946" cy="977092"/>
          </a:xfrm>
          <a:prstGeom prst="pent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1" name="Trapezoid 18">
            <a:extLst>
              <a:ext uri="{FF2B5EF4-FFF2-40B4-BE49-F238E27FC236}">
                <a16:creationId xmlns:a16="http://schemas.microsoft.com/office/drawing/2014/main" id="{E3C2635B-162D-44A1-9A38-4EF9BA38321C}"/>
              </a:ext>
            </a:extLst>
          </p:cNvPr>
          <p:cNvSpPr/>
          <p:nvPr/>
        </p:nvSpPr>
        <p:spPr>
          <a:xfrm>
            <a:off x="3211285" y="2878756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2" name="Regular Pentagon 7">
            <a:extLst>
              <a:ext uri="{FF2B5EF4-FFF2-40B4-BE49-F238E27FC236}">
                <a16:creationId xmlns:a16="http://schemas.microsoft.com/office/drawing/2014/main" id="{C29C695A-5520-4C14-8FDA-95FB9875E828}"/>
              </a:ext>
            </a:extLst>
          </p:cNvPr>
          <p:cNvSpPr/>
          <p:nvPr/>
        </p:nvSpPr>
        <p:spPr>
          <a:xfrm>
            <a:off x="3496531" y="1927500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6D380-40E2-4F8A-9889-34ACC54C1F18}"/>
              </a:ext>
            </a:extLst>
          </p:cNvPr>
          <p:cNvSpPr txBox="1"/>
          <p:nvPr/>
        </p:nvSpPr>
        <p:spPr>
          <a:xfrm>
            <a:off x="3621382" y="2157999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4" name="Group 31">
            <a:extLst>
              <a:ext uri="{FF2B5EF4-FFF2-40B4-BE49-F238E27FC236}">
                <a16:creationId xmlns:a16="http://schemas.microsoft.com/office/drawing/2014/main" id="{341246FF-BB24-4769-BCD2-1F0339798842}"/>
              </a:ext>
            </a:extLst>
          </p:cNvPr>
          <p:cNvGrpSpPr/>
          <p:nvPr/>
        </p:nvGrpSpPr>
        <p:grpSpPr>
          <a:xfrm>
            <a:off x="3249000" y="3699931"/>
            <a:ext cx="1293634" cy="2024847"/>
            <a:chOff x="3017859" y="4307149"/>
            <a:chExt cx="1762244" cy="18949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177D37-E7E4-4CB2-B9EF-EBEBB4C84A15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A1B412-79E9-462E-A50A-A1064BEC215A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Regular Pentagon 9">
            <a:extLst>
              <a:ext uri="{FF2B5EF4-FFF2-40B4-BE49-F238E27FC236}">
                <a16:creationId xmlns:a16="http://schemas.microsoft.com/office/drawing/2014/main" id="{C8173FAD-5E68-4342-B15F-E9508636C10A}"/>
              </a:ext>
            </a:extLst>
          </p:cNvPr>
          <p:cNvSpPr/>
          <p:nvPr/>
        </p:nvSpPr>
        <p:spPr>
          <a:xfrm>
            <a:off x="5597792" y="1822469"/>
            <a:ext cx="1025946" cy="977092"/>
          </a:xfrm>
          <a:prstGeom prst="pentag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8" name="Trapezoid 18">
            <a:extLst>
              <a:ext uri="{FF2B5EF4-FFF2-40B4-BE49-F238E27FC236}">
                <a16:creationId xmlns:a16="http://schemas.microsoft.com/office/drawing/2014/main" id="{5A3C7988-7BC2-4B65-8AB6-2E14F67034FD}"/>
              </a:ext>
            </a:extLst>
          </p:cNvPr>
          <p:cNvSpPr/>
          <p:nvPr/>
        </p:nvSpPr>
        <p:spPr>
          <a:xfrm>
            <a:off x="5422827" y="2878756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9" name="Regular Pentagon 11">
            <a:extLst>
              <a:ext uri="{FF2B5EF4-FFF2-40B4-BE49-F238E27FC236}">
                <a16:creationId xmlns:a16="http://schemas.microsoft.com/office/drawing/2014/main" id="{5D53CCA1-6A22-4AF6-95AC-AA76FCF39025}"/>
              </a:ext>
            </a:extLst>
          </p:cNvPr>
          <p:cNvSpPr/>
          <p:nvPr/>
        </p:nvSpPr>
        <p:spPr>
          <a:xfrm>
            <a:off x="5708073" y="1927500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27F309-093B-4DC5-96C0-6440F880DCDF}"/>
              </a:ext>
            </a:extLst>
          </p:cNvPr>
          <p:cNvSpPr txBox="1"/>
          <p:nvPr/>
        </p:nvSpPr>
        <p:spPr>
          <a:xfrm>
            <a:off x="5832924" y="2157999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1" name="Group 34">
            <a:extLst>
              <a:ext uri="{FF2B5EF4-FFF2-40B4-BE49-F238E27FC236}">
                <a16:creationId xmlns:a16="http://schemas.microsoft.com/office/drawing/2014/main" id="{21FE7C99-D16B-45DD-9619-3EA1B975B73A}"/>
              </a:ext>
            </a:extLst>
          </p:cNvPr>
          <p:cNvGrpSpPr/>
          <p:nvPr/>
        </p:nvGrpSpPr>
        <p:grpSpPr>
          <a:xfrm>
            <a:off x="5460542" y="3699931"/>
            <a:ext cx="1293634" cy="2024847"/>
            <a:chOff x="3017859" y="4307149"/>
            <a:chExt cx="1762244" cy="18949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7EC89E-2FD9-4FB3-BAFD-14F98976D752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674359-52CF-4DFD-935E-54770823B13E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egular Pentagon 13">
            <a:extLst>
              <a:ext uri="{FF2B5EF4-FFF2-40B4-BE49-F238E27FC236}">
                <a16:creationId xmlns:a16="http://schemas.microsoft.com/office/drawing/2014/main" id="{0DBAED40-AF74-4FE3-981E-3C2FC40CD957}"/>
              </a:ext>
            </a:extLst>
          </p:cNvPr>
          <p:cNvSpPr/>
          <p:nvPr/>
        </p:nvSpPr>
        <p:spPr>
          <a:xfrm>
            <a:off x="7809336" y="1822469"/>
            <a:ext cx="1025946" cy="977092"/>
          </a:xfrm>
          <a:prstGeom prst="pentagon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5" name="Trapezoid 18">
            <a:extLst>
              <a:ext uri="{FF2B5EF4-FFF2-40B4-BE49-F238E27FC236}">
                <a16:creationId xmlns:a16="http://schemas.microsoft.com/office/drawing/2014/main" id="{D98C200A-E5D9-426C-8587-065EA467E9C4}"/>
              </a:ext>
            </a:extLst>
          </p:cNvPr>
          <p:cNvSpPr/>
          <p:nvPr/>
        </p:nvSpPr>
        <p:spPr>
          <a:xfrm>
            <a:off x="7634369" y="2878756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6" name="Regular Pentagon 15">
            <a:extLst>
              <a:ext uri="{FF2B5EF4-FFF2-40B4-BE49-F238E27FC236}">
                <a16:creationId xmlns:a16="http://schemas.microsoft.com/office/drawing/2014/main" id="{04B9A3C6-452B-4686-B4A6-AB48C553EF44}"/>
              </a:ext>
            </a:extLst>
          </p:cNvPr>
          <p:cNvSpPr/>
          <p:nvPr/>
        </p:nvSpPr>
        <p:spPr>
          <a:xfrm>
            <a:off x="7919615" y="1927500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A59095-F57E-4E2D-8440-76910752C4AE}"/>
              </a:ext>
            </a:extLst>
          </p:cNvPr>
          <p:cNvSpPr txBox="1"/>
          <p:nvPr/>
        </p:nvSpPr>
        <p:spPr>
          <a:xfrm>
            <a:off x="8044466" y="2157999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9BAA8801-1A30-46DE-9940-FB999E7B0868}"/>
              </a:ext>
            </a:extLst>
          </p:cNvPr>
          <p:cNvGrpSpPr/>
          <p:nvPr/>
        </p:nvGrpSpPr>
        <p:grpSpPr>
          <a:xfrm>
            <a:off x="7672082" y="3699931"/>
            <a:ext cx="1293634" cy="2024847"/>
            <a:chOff x="3017859" y="4307149"/>
            <a:chExt cx="1762244" cy="18949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B04490-4D1D-4892-838E-8FB1F947D859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8001EC-9D87-4FF7-BCD6-1BF4C484362F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gular Pentagon 17">
            <a:extLst>
              <a:ext uri="{FF2B5EF4-FFF2-40B4-BE49-F238E27FC236}">
                <a16:creationId xmlns:a16="http://schemas.microsoft.com/office/drawing/2014/main" id="{98A19855-B7F8-4080-9D96-80FC93863D4C}"/>
              </a:ext>
            </a:extLst>
          </p:cNvPr>
          <p:cNvSpPr/>
          <p:nvPr/>
        </p:nvSpPr>
        <p:spPr>
          <a:xfrm>
            <a:off x="10020878" y="1822469"/>
            <a:ext cx="1025946" cy="977092"/>
          </a:xfrm>
          <a:prstGeom prst="pentagon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2" name="Trapezoid 18">
            <a:extLst>
              <a:ext uri="{FF2B5EF4-FFF2-40B4-BE49-F238E27FC236}">
                <a16:creationId xmlns:a16="http://schemas.microsoft.com/office/drawing/2014/main" id="{FE282C69-7EB5-4959-B5D4-5A3004997509}"/>
              </a:ext>
            </a:extLst>
          </p:cNvPr>
          <p:cNvSpPr/>
          <p:nvPr/>
        </p:nvSpPr>
        <p:spPr>
          <a:xfrm>
            <a:off x="9845912" y="2878756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3" name="Regular Pentagon 19">
            <a:extLst>
              <a:ext uri="{FF2B5EF4-FFF2-40B4-BE49-F238E27FC236}">
                <a16:creationId xmlns:a16="http://schemas.microsoft.com/office/drawing/2014/main" id="{0C43EFBB-76DC-4734-B4A2-1C14DBA02174}"/>
              </a:ext>
            </a:extLst>
          </p:cNvPr>
          <p:cNvSpPr/>
          <p:nvPr/>
        </p:nvSpPr>
        <p:spPr>
          <a:xfrm>
            <a:off x="10131157" y="1927500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C12686-5EFC-4C0C-9EEE-503361AAFA5B}"/>
              </a:ext>
            </a:extLst>
          </p:cNvPr>
          <p:cNvSpPr txBox="1"/>
          <p:nvPr/>
        </p:nvSpPr>
        <p:spPr>
          <a:xfrm>
            <a:off x="10256008" y="2157999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35" name="Group 40">
            <a:extLst>
              <a:ext uri="{FF2B5EF4-FFF2-40B4-BE49-F238E27FC236}">
                <a16:creationId xmlns:a16="http://schemas.microsoft.com/office/drawing/2014/main" id="{F1C22A26-D05A-47EA-A83D-F92C27C4A805}"/>
              </a:ext>
            </a:extLst>
          </p:cNvPr>
          <p:cNvGrpSpPr/>
          <p:nvPr/>
        </p:nvGrpSpPr>
        <p:grpSpPr>
          <a:xfrm>
            <a:off x="9883626" y="3699931"/>
            <a:ext cx="1293634" cy="2024847"/>
            <a:chOff x="3017859" y="4307149"/>
            <a:chExt cx="1762244" cy="18949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6882B1-01B4-4328-8BCF-586288CB5D97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7488AE-C2DD-4FBD-B2D7-71C318CBEF86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DC6937AC-5D70-463A-8869-5A2F2EE2C149}"/>
              </a:ext>
            </a:extLst>
          </p:cNvPr>
          <p:cNvSpPr/>
          <p:nvPr/>
        </p:nvSpPr>
        <p:spPr>
          <a:xfrm flipH="1">
            <a:off x="1488432" y="319815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5">
            <a:extLst>
              <a:ext uri="{FF2B5EF4-FFF2-40B4-BE49-F238E27FC236}">
                <a16:creationId xmlns:a16="http://schemas.microsoft.com/office/drawing/2014/main" id="{74119929-21DB-4752-A211-D8A8AF127334}"/>
              </a:ext>
            </a:extLst>
          </p:cNvPr>
          <p:cNvSpPr/>
          <p:nvPr/>
        </p:nvSpPr>
        <p:spPr>
          <a:xfrm>
            <a:off x="10324358" y="320868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D6EF710E-28A8-4C8C-AC6C-D255687BBB95}"/>
              </a:ext>
            </a:extLst>
          </p:cNvPr>
          <p:cNvSpPr/>
          <p:nvPr/>
        </p:nvSpPr>
        <p:spPr>
          <a:xfrm>
            <a:off x="8116833" y="3157641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2F923F76-0EC6-4154-8A64-3E515E59FE64}"/>
              </a:ext>
            </a:extLst>
          </p:cNvPr>
          <p:cNvSpPr/>
          <p:nvPr/>
        </p:nvSpPr>
        <p:spPr>
          <a:xfrm>
            <a:off x="3701132" y="319696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B4A2F3FE-E9CA-4ED8-85DB-D45AB73258AB}"/>
              </a:ext>
            </a:extLst>
          </p:cNvPr>
          <p:cNvSpPr/>
          <p:nvPr/>
        </p:nvSpPr>
        <p:spPr>
          <a:xfrm>
            <a:off x="6007797" y="314263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0DEE75E-E178-49CF-941E-7D4F7505257D}"/>
              </a:ext>
            </a:extLst>
          </p:cNvPr>
          <p:cNvSpPr/>
          <p:nvPr/>
        </p:nvSpPr>
        <p:spPr>
          <a:xfrm rot="5400000">
            <a:off x="3339381" y="2966655"/>
            <a:ext cx="1290851" cy="1626366"/>
          </a:xfrm>
          <a:custGeom>
            <a:avLst/>
            <a:gdLst>
              <a:gd name="connsiteX0" fmla="*/ 1442196 w 1457325"/>
              <a:gd name="connsiteY0" fmla="*/ 1108358 h 1838325"/>
              <a:gd name="connsiteX1" fmla="*/ 1102154 w 1457325"/>
              <a:gd name="connsiteY1" fmla="*/ 1108358 h 1838325"/>
              <a:gd name="connsiteX2" fmla="*/ 1103106 w 1457325"/>
              <a:gd name="connsiteY2" fmla="*/ 531143 h 1838325"/>
              <a:gd name="connsiteX3" fmla="*/ 1101201 w 1457325"/>
              <a:gd name="connsiteY3" fmla="*/ 364455 h 1838325"/>
              <a:gd name="connsiteX4" fmla="*/ 1095486 w 1457325"/>
              <a:gd name="connsiteY4" fmla="*/ 355883 h 1838325"/>
              <a:gd name="connsiteX5" fmla="*/ 749729 w 1457325"/>
              <a:gd name="connsiteY5" fmla="*/ 9173 h 1838325"/>
              <a:gd name="connsiteX6" fmla="*/ 713534 w 1457325"/>
              <a:gd name="connsiteY6" fmla="*/ 12030 h 1838325"/>
              <a:gd name="connsiteX7" fmla="*/ 507794 w 1457325"/>
              <a:gd name="connsiteY7" fmla="*/ 218723 h 1838325"/>
              <a:gd name="connsiteX8" fmla="*/ 364919 w 1457325"/>
              <a:gd name="connsiteY8" fmla="*/ 365408 h 1838325"/>
              <a:gd name="connsiteX9" fmla="*/ 363014 w 1457325"/>
              <a:gd name="connsiteY9" fmla="*/ 382553 h 1838325"/>
              <a:gd name="connsiteX10" fmla="*/ 363014 w 1457325"/>
              <a:gd name="connsiteY10" fmla="*/ 1109310 h 1838325"/>
              <a:gd name="connsiteX11" fmla="*/ 43926 w 1457325"/>
              <a:gd name="connsiteY11" fmla="*/ 1108358 h 1838325"/>
              <a:gd name="connsiteX12" fmla="*/ 5826 w 1457325"/>
              <a:gd name="connsiteY12" fmla="*/ 1110263 h 1838325"/>
              <a:gd name="connsiteX13" fmla="*/ 8684 w 1457325"/>
              <a:gd name="connsiteY13" fmla="*/ 1123598 h 1838325"/>
              <a:gd name="connsiteX14" fmla="*/ 31544 w 1457325"/>
              <a:gd name="connsiteY14" fmla="*/ 1149316 h 1838325"/>
              <a:gd name="connsiteX15" fmla="*/ 705914 w 1457325"/>
              <a:gd name="connsiteY15" fmla="*/ 1824638 h 1838325"/>
              <a:gd name="connsiteX16" fmla="*/ 760206 w 1457325"/>
              <a:gd name="connsiteY16" fmla="*/ 1824638 h 1838325"/>
              <a:gd name="connsiteX17" fmla="*/ 1434576 w 1457325"/>
              <a:gd name="connsiteY17" fmla="*/ 1149316 h 1838325"/>
              <a:gd name="connsiteX18" fmla="*/ 1457436 w 1457325"/>
              <a:gd name="connsiteY18" fmla="*/ 1123598 h 1838325"/>
              <a:gd name="connsiteX19" fmla="*/ 1457436 w 1457325"/>
              <a:gd name="connsiteY19" fmla="*/ 1123598 h 1838325"/>
              <a:gd name="connsiteX20" fmla="*/ 1457436 w 1457325"/>
              <a:gd name="connsiteY20" fmla="*/ 1123598 h 1838325"/>
              <a:gd name="connsiteX21" fmla="*/ 1442196 w 1457325"/>
              <a:gd name="connsiteY21" fmla="*/ 1108358 h 1838325"/>
              <a:gd name="connsiteX22" fmla="*/ 365871 w 1457325"/>
              <a:gd name="connsiteY22" fmla="*/ 1102643 h 1838325"/>
              <a:gd name="connsiteX23" fmla="*/ 363014 w 1457325"/>
              <a:gd name="connsiteY23" fmla="*/ 1108358 h 1838325"/>
              <a:gd name="connsiteX24" fmla="*/ 363014 w 1457325"/>
              <a:gd name="connsiteY24" fmla="*/ 1108358 h 1838325"/>
              <a:gd name="connsiteX25" fmla="*/ 365871 w 1457325"/>
              <a:gd name="connsiteY25" fmla="*/ 1102643 h 1838325"/>
              <a:gd name="connsiteX26" fmla="*/ 363014 w 1457325"/>
              <a:gd name="connsiteY26" fmla="*/ 1108358 h 1838325"/>
              <a:gd name="connsiteX27" fmla="*/ 363014 w 1457325"/>
              <a:gd name="connsiteY27" fmla="*/ 1108358 h 1838325"/>
              <a:gd name="connsiteX28" fmla="*/ 363014 w 1457325"/>
              <a:gd name="connsiteY28" fmla="*/ 1108358 h 1838325"/>
              <a:gd name="connsiteX29" fmla="*/ 363014 w 1457325"/>
              <a:gd name="connsiteY29" fmla="*/ 1108358 h 1838325"/>
              <a:gd name="connsiteX30" fmla="*/ 363014 w 1457325"/>
              <a:gd name="connsiteY30" fmla="*/ 1108358 h 1838325"/>
              <a:gd name="connsiteX31" fmla="*/ 363014 w 1457325"/>
              <a:gd name="connsiteY31" fmla="*/ 1108358 h 1838325"/>
              <a:gd name="connsiteX32" fmla="*/ 359204 w 1457325"/>
              <a:gd name="connsiteY32" fmla="*/ 1110263 h 1838325"/>
              <a:gd name="connsiteX33" fmla="*/ 363014 w 1457325"/>
              <a:gd name="connsiteY33" fmla="*/ 1108358 h 1838325"/>
              <a:gd name="connsiteX34" fmla="*/ 363014 w 1457325"/>
              <a:gd name="connsiteY34" fmla="*/ 1108358 h 1838325"/>
              <a:gd name="connsiteX35" fmla="*/ 1101201 w 1457325"/>
              <a:gd name="connsiteY35" fmla="*/ 1108358 h 1838325"/>
              <a:gd name="connsiteX36" fmla="*/ 1101201 w 1457325"/>
              <a:gd name="connsiteY36" fmla="*/ 1108358 h 1838325"/>
              <a:gd name="connsiteX37" fmla="*/ 1098344 w 1457325"/>
              <a:gd name="connsiteY37" fmla="*/ 1102643 h 1838325"/>
              <a:gd name="connsiteX38" fmla="*/ 1101201 w 1457325"/>
              <a:gd name="connsiteY38" fmla="*/ 1108358 h 1838325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363014 w 1463257"/>
              <a:gd name="connsiteY26" fmla="*/ 1108358 h 1841068"/>
              <a:gd name="connsiteX27" fmla="*/ 363014 w 1463257"/>
              <a:gd name="connsiteY27" fmla="*/ 1108358 h 1841068"/>
              <a:gd name="connsiteX28" fmla="*/ 363014 w 1463257"/>
              <a:gd name="connsiteY28" fmla="*/ 1108358 h 1841068"/>
              <a:gd name="connsiteX29" fmla="*/ 363014 w 1463257"/>
              <a:gd name="connsiteY29" fmla="*/ 1108358 h 1841068"/>
              <a:gd name="connsiteX30" fmla="*/ 363014 w 1463257"/>
              <a:gd name="connsiteY30" fmla="*/ 1108358 h 1841068"/>
              <a:gd name="connsiteX31" fmla="*/ 363014 w 1463257"/>
              <a:gd name="connsiteY31" fmla="*/ 1108358 h 1841068"/>
              <a:gd name="connsiteX32" fmla="*/ 359204 w 1463257"/>
              <a:gd name="connsiteY32" fmla="*/ 1110263 h 1841068"/>
              <a:gd name="connsiteX33" fmla="*/ 363014 w 1463257"/>
              <a:gd name="connsiteY33" fmla="*/ 1108358 h 1841068"/>
              <a:gd name="connsiteX34" fmla="*/ 1101201 w 1463257"/>
              <a:gd name="connsiteY34" fmla="*/ 1108358 h 1841068"/>
              <a:gd name="connsiteX35" fmla="*/ 1101201 w 1463257"/>
              <a:gd name="connsiteY35" fmla="*/ 1108358 h 1841068"/>
              <a:gd name="connsiteX36" fmla="*/ 1098344 w 1463257"/>
              <a:gd name="connsiteY36" fmla="*/ 1102643 h 1841068"/>
              <a:gd name="connsiteX37" fmla="*/ 1101201 w 1463257"/>
              <a:gd name="connsiteY37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363014 w 1463257"/>
              <a:gd name="connsiteY26" fmla="*/ 1108358 h 1841068"/>
              <a:gd name="connsiteX27" fmla="*/ 363014 w 1463257"/>
              <a:gd name="connsiteY27" fmla="*/ 1108358 h 1841068"/>
              <a:gd name="connsiteX28" fmla="*/ 363014 w 1463257"/>
              <a:gd name="connsiteY28" fmla="*/ 1108358 h 1841068"/>
              <a:gd name="connsiteX29" fmla="*/ 363014 w 1463257"/>
              <a:gd name="connsiteY29" fmla="*/ 1108358 h 1841068"/>
              <a:gd name="connsiteX30" fmla="*/ 363014 w 1463257"/>
              <a:gd name="connsiteY30" fmla="*/ 1108358 h 1841068"/>
              <a:gd name="connsiteX31" fmla="*/ 1101201 w 1463257"/>
              <a:gd name="connsiteY31" fmla="*/ 1108358 h 1841068"/>
              <a:gd name="connsiteX32" fmla="*/ 1101201 w 1463257"/>
              <a:gd name="connsiteY32" fmla="*/ 1108358 h 1841068"/>
              <a:gd name="connsiteX33" fmla="*/ 1098344 w 1463257"/>
              <a:gd name="connsiteY33" fmla="*/ 1102643 h 1841068"/>
              <a:gd name="connsiteX34" fmla="*/ 1101201 w 1463257"/>
              <a:gd name="connsiteY34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363014 w 1463257"/>
              <a:gd name="connsiteY26" fmla="*/ 1108358 h 1841068"/>
              <a:gd name="connsiteX27" fmla="*/ 363014 w 1463257"/>
              <a:gd name="connsiteY27" fmla="*/ 1108358 h 1841068"/>
              <a:gd name="connsiteX28" fmla="*/ 363014 w 1463257"/>
              <a:gd name="connsiteY28" fmla="*/ 1108358 h 1841068"/>
              <a:gd name="connsiteX29" fmla="*/ 363014 w 1463257"/>
              <a:gd name="connsiteY29" fmla="*/ 1108358 h 1841068"/>
              <a:gd name="connsiteX30" fmla="*/ 1101201 w 1463257"/>
              <a:gd name="connsiteY30" fmla="*/ 1108358 h 1841068"/>
              <a:gd name="connsiteX31" fmla="*/ 1101201 w 1463257"/>
              <a:gd name="connsiteY31" fmla="*/ 1108358 h 1841068"/>
              <a:gd name="connsiteX32" fmla="*/ 1098344 w 1463257"/>
              <a:gd name="connsiteY32" fmla="*/ 1102643 h 1841068"/>
              <a:gd name="connsiteX33" fmla="*/ 1101201 w 1463257"/>
              <a:gd name="connsiteY33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363014 w 1463257"/>
              <a:gd name="connsiteY26" fmla="*/ 1108358 h 1841068"/>
              <a:gd name="connsiteX27" fmla="*/ 363014 w 1463257"/>
              <a:gd name="connsiteY27" fmla="*/ 1108358 h 1841068"/>
              <a:gd name="connsiteX28" fmla="*/ 363014 w 1463257"/>
              <a:gd name="connsiteY28" fmla="*/ 1108358 h 1841068"/>
              <a:gd name="connsiteX29" fmla="*/ 1101201 w 1463257"/>
              <a:gd name="connsiteY29" fmla="*/ 1108358 h 1841068"/>
              <a:gd name="connsiteX30" fmla="*/ 1101201 w 1463257"/>
              <a:gd name="connsiteY30" fmla="*/ 1108358 h 1841068"/>
              <a:gd name="connsiteX31" fmla="*/ 1098344 w 1463257"/>
              <a:gd name="connsiteY31" fmla="*/ 1102643 h 1841068"/>
              <a:gd name="connsiteX32" fmla="*/ 1101201 w 1463257"/>
              <a:gd name="connsiteY32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1101201 w 1463257"/>
              <a:gd name="connsiteY26" fmla="*/ 1108358 h 1841068"/>
              <a:gd name="connsiteX27" fmla="*/ 1101201 w 1463257"/>
              <a:gd name="connsiteY27" fmla="*/ 1108358 h 1841068"/>
              <a:gd name="connsiteX28" fmla="*/ 1098344 w 1463257"/>
              <a:gd name="connsiteY28" fmla="*/ 1102643 h 1841068"/>
              <a:gd name="connsiteX29" fmla="*/ 1101201 w 1463257"/>
              <a:gd name="connsiteY29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3014 w 1463257"/>
              <a:gd name="connsiteY22" fmla="*/ 1108358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1101201 w 1463257"/>
              <a:gd name="connsiteY25" fmla="*/ 1108358 h 1841068"/>
              <a:gd name="connsiteX26" fmla="*/ 1101201 w 1463257"/>
              <a:gd name="connsiteY26" fmla="*/ 1108358 h 1841068"/>
              <a:gd name="connsiteX27" fmla="*/ 1098344 w 1463257"/>
              <a:gd name="connsiteY27" fmla="*/ 1102643 h 1841068"/>
              <a:gd name="connsiteX28" fmla="*/ 1101201 w 1463257"/>
              <a:gd name="connsiteY28" fmla="*/ 1108358 h 1841068"/>
              <a:gd name="connsiteX0" fmla="*/ 1442196 w 1463257"/>
              <a:gd name="connsiteY0" fmla="*/ 1127383 h 1860093"/>
              <a:gd name="connsiteX1" fmla="*/ 1102154 w 1463257"/>
              <a:gd name="connsiteY1" fmla="*/ 1127383 h 1860093"/>
              <a:gd name="connsiteX2" fmla="*/ 1103106 w 1463257"/>
              <a:gd name="connsiteY2" fmla="*/ 550168 h 1860093"/>
              <a:gd name="connsiteX3" fmla="*/ 1101201 w 1463257"/>
              <a:gd name="connsiteY3" fmla="*/ 383480 h 1860093"/>
              <a:gd name="connsiteX4" fmla="*/ 1095486 w 1463257"/>
              <a:gd name="connsiteY4" fmla="*/ 374908 h 1860093"/>
              <a:gd name="connsiteX5" fmla="*/ 749729 w 1463257"/>
              <a:gd name="connsiteY5" fmla="*/ 28198 h 1860093"/>
              <a:gd name="connsiteX6" fmla="*/ 713534 w 1463257"/>
              <a:gd name="connsiteY6" fmla="*/ 31055 h 1860093"/>
              <a:gd name="connsiteX7" fmla="*/ 364919 w 1463257"/>
              <a:gd name="connsiteY7" fmla="*/ 384433 h 1860093"/>
              <a:gd name="connsiteX8" fmla="*/ 363014 w 1463257"/>
              <a:gd name="connsiteY8" fmla="*/ 401578 h 1860093"/>
              <a:gd name="connsiteX9" fmla="*/ 363014 w 1463257"/>
              <a:gd name="connsiteY9" fmla="*/ 1128335 h 1860093"/>
              <a:gd name="connsiteX10" fmla="*/ 43926 w 1463257"/>
              <a:gd name="connsiteY10" fmla="*/ 1127383 h 1860093"/>
              <a:gd name="connsiteX11" fmla="*/ 5826 w 1463257"/>
              <a:gd name="connsiteY11" fmla="*/ 1129288 h 1860093"/>
              <a:gd name="connsiteX12" fmla="*/ 8684 w 1463257"/>
              <a:gd name="connsiteY12" fmla="*/ 1142623 h 1860093"/>
              <a:gd name="connsiteX13" fmla="*/ 31544 w 1463257"/>
              <a:gd name="connsiteY13" fmla="*/ 1168341 h 1860093"/>
              <a:gd name="connsiteX14" fmla="*/ 705914 w 1463257"/>
              <a:gd name="connsiteY14" fmla="*/ 1843663 h 1860093"/>
              <a:gd name="connsiteX15" fmla="*/ 760206 w 1463257"/>
              <a:gd name="connsiteY15" fmla="*/ 1843663 h 1860093"/>
              <a:gd name="connsiteX16" fmla="*/ 1434576 w 1463257"/>
              <a:gd name="connsiteY16" fmla="*/ 1168341 h 1860093"/>
              <a:gd name="connsiteX17" fmla="*/ 1457436 w 1463257"/>
              <a:gd name="connsiteY17" fmla="*/ 1142623 h 1860093"/>
              <a:gd name="connsiteX18" fmla="*/ 1457436 w 1463257"/>
              <a:gd name="connsiteY18" fmla="*/ 1142623 h 1860093"/>
              <a:gd name="connsiteX19" fmla="*/ 1457436 w 1463257"/>
              <a:gd name="connsiteY19" fmla="*/ 1142623 h 1860093"/>
              <a:gd name="connsiteX20" fmla="*/ 1442196 w 1463257"/>
              <a:gd name="connsiteY20" fmla="*/ 1127383 h 1860093"/>
              <a:gd name="connsiteX21" fmla="*/ 363014 w 1463257"/>
              <a:gd name="connsiteY21" fmla="*/ 1127383 h 1860093"/>
              <a:gd name="connsiteX22" fmla="*/ 363014 w 1463257"/>
              <a:gd name="connsiteY22" fmla="*/ 1127383 h 1860093"/>
              <a:gd name="connsiteX23" fmla="*/ 363014 w 1463257"/>
              <a:gd name="connsiteY23" fmla="*/ 1127383 h 1860093"/>
              <a:gd name="connsiteX24" fmla="*/ 1101201 w 1463257"/>
              <a:gd name="connsiteY24" fmla="*/ 1127383 h 1860093"/>
              <a:gd name="connsiteX25" fmla="*/ 1101201 w 1463257"/>
              <a:gd name="connsiteY25" fmla="*/ 1127383 h 1860093"/>
              <a:gd name="connsiteX26" fmla="*/ 1098344 w 1463257"/>
              <a:gd name="connsiteY26" fmla="*/ 1121668 h 1860093"/>
              <a:gd name="connsiteX27" fmla="*/ 1101201 w 1463257"/>
              <a:gd name="connsiteY27" fmla="*/ 1127383 h 1860093"/>
              <a:gd name="connsiteX0" fmla="*/ 1442196 w 1463257"/>
              <a:gd name="connsiteY0" fmla="*/ 1110873 h 1843583"/>
              <a:gd name="connsiteX1" fmla="*/ 1102154 w 1463257"/>
              <a:gd name="connsiteY1" fmla="*/ 1110873 h 1843583"/>
              <a:gd name="connsiteX2" fmla="*/ 1103106 w 1463257"/>
              <a:gd name="connsiteY2" fmla="*/ 533658 h 1843583"/>
              <a:gd name="connsiteX3" fmla="*/ 1101201 w 1463257"/>
              <a:gd name="connsiteY3" fmla="*/ 366970 h 1843583"/>
              <a:gd name="connsiteX4" fmla="*/ 1095486 w 1463257"/>
              <a:gd name="connsiteY4" fmla="*/ 358398 h 1843583"/>
              <a:gd name="connsiteX5" fmla="*/ 749729 w 1463257"/>
              <a:gd name="connsiteY5" fmla="*/ 11688 h 1843583"/>
              <a:gd name="connsiteX6" fmla="*/ 713534 w 1463257"/>
              <a:gd name="connsiteY6" fmla="*/ 14545 h 1843583"/>
              <a:gd name="connsiteX7" fmla="*/ 364919 w 1463257"/>
              <a:gd name="connsiteY7" fmla="*/ 367923 h 1843583"/>
              <a:gd name="connsiteX8" fmla="*/ 363014 w 1463257"/>
              <a:gd name="connsiteY8" fmla="*/ 385068 h 1843583"/>
              <a:gd name="connsiteX9" fmla="*/ 363014 w 1463257"/>
              <a:gd name="connsiteY9" fmla="*/ 1111825 h 1843583"/>
              <a:gd name="connsiteX10" fmla="*/ 43926 w 1463257"/>
              <a:gd name="connsiteY10" fmla="*/ 1110873 h 1843583"/>
              <a:gd name="connsiteX11" fmla="*/ 5826 w 1463257"/>
              <a:gd name="connsiteY11" fmla="*/ 1112778 h 1843583"/>
              <a:gd name="connsiteX12" fmla="*/ 8684 w 1463257"/>
              <a:gd name="connsiteY12" fmla="*/ 1126113 h 1843583"/>
              <a:gd name="connsiteX13" fmla="*/ 31544 w 1463257"/>
              <a:gd name="connsiteY13" fmla="*/ 1151831 h 1843583"/>
              <a:gd name="connsiteX14" fmla="*/ 705914 w 1463257"/>
              <a:gd name="connsiteY14" fmla="*/ 1827153 h 1843583"/>
              <a:gd name="connsiteX15" fmla="*/ 760206 w 1463257"/>
              <a:gd name="connsiteY15" fmla="*/ 1827153 h 1843583"/>
              <a:gd name="connsiteX16" fmla="*/ 1434576 w 1463257"/>
              <a:gd name="connsiteY16" fmla="*/ 1151831 h 1843583"/>
              <a:gd name="connsiteX17" fmla="*/ 1457436 w 1463257"/>
              <a:gd name="connsiteY17" fmla="*/ 1126113 h 1843583"/>
              <a:gd name="connsiteX18" fmla="*/ 1457436 w 1463257"/>
              <a:gd name="connsiteY18" fmla="*/ 1126113 h 1843583"/>
              <a:gd name="connsiteX19" fmla="*/ 1457436 w 1463257"/>
              <a:gd name="connsiteY19" fmla="*/ 1126113 h 1843583"/>
              <a:gd name="connsiteX20" fmla="*/ 1442196 w 1463257"/>
              <a:gd name="connsiteY20" fmla="*/ 1110873 h 1843583"/>
              <a:gd name="connsiteX21" fmla="*/ 363014 w 1463257"/>
              <a:gd name="connsiteY21" fmla="*/ 1110873 h 1843583"/>
              <a:gd name="connsiteX22" fmla="*/ 363014 w 1463257"/>
              <a:gd name="connsiteY22" fmla="*/ 1110873 h 1843583"/>
              <a:gd name="connsiteX23" fmla="*/ 363014 w 1463257"/>
              <a:gd name="connsiteY23" fmla="*/ 1110873 h 1843583"/>
              <a:gd name="connsiteX24" fmla="*/ 1101201 w 1463257"/>
              <a:gd name="connsiteY24" fmla="*/ 1110873 h 1843583"/>
              <a:gd name="connsiteX25" fmla="*/ 1101201 w 1463257"/>
              <a:gd name="connsiteY25" fmla="*/ 1110873 h 1843583"/>
              <a:gd name="connsiteX26" fmla="*/ 1098344 w 1463257"/>
              <a:gd name="connsiteY26" fmla="*/ 1105158 h 1843583"/>
              <a:gd name="connsiteX27" fmla="*/ 1101201 w 1463257"/>
              <a:gd name="connsiteY27" fmla="*/ 1110873 h 1843583"/>
              <a:gd name="connsiteX0" fmla="*/ 1442196 w 1463257"/>
              <a:gd name="connsiteY0" fmla="*/ 1110873 h 1843583"/>
              <a:gd name="connsiteX1" fmla="*/ 1102154 w 1463257"/>
              <a:gd name="connsiteY1" fmla="*/ 1110873 h 1843583"/>
              <a:gd name="connsiteX2" fmla="*/ 1103106 w 1463257"/>
              <a:gd name="connsiteY2" fmla="*/ 533658 h 1843583"/>
              <a:gd name="connsiteX3" fmla="*/ 1101201 w 1463257"/>
              <a:gd name="connsiteY3" fmla="*/ 366970 h 1843583"/>
              <a:gd name="connsiteX4" fmla="*/ 1095486 w 1463257"/>
              <a:gd name="connsiteY4" fmla="*/ 358398 h 1843583"/>
              <a:gd name="connsiteX5" fmla="*/ 749729 w 1463257"/>
              <a:gd name="connsiteY5" fmla="*/ 11688 h 1843583"/>
              <a:gd name="connsiteX6" fmla="*/ 713534 w 1463257"/>
              <a:gd name="connsiteY6" fmla="*/ 14545 h 1843583"/>
              <a:gd name="connsiteX7" fmla="*/ 364919 w 1463257"/>
              <a:gd name="connsiteY7" fmla="*/ 367923 h 1843583"/>
              <a:gd name="connsiteX8" fmla="*/ 363014 w 1463257"/>
              <a:gd name="connsiteY8" fmla="*/ 385068 h 1843583"/>
              <a:gd name="connsiteX9" fmla="*/ 363014 w 1463257"/>
              <a:gd name="connsiteY9" fmla="*/ 1111825 h 1843583"/>
              <a:gd name="connsiteX10" fmla="*/ 43926 w 1463257"/>
              <a:gd name="connsiteY10" fmla="*/ 1110873 h 1843583"/>
              <a:gd name="connsiteX11" fmla="*/ 5826 w 1463257"/>
              <a:gd name="connsiteY11" fmla="*/ 1112778 h 1843583"/>
              <a:gd name="connsiteX12" fmla="*/ 8684 w 1463257"/>
              <a:gd name="connsiteY12" fmla="*/ 1126113 h 1843583"/>
              <a:gd name="connsiteX13" fmla="*/ 31544 w 1463257"/>
              <a:gd name="connsiteY13" fmla="*/ 1151831 h 1843583"/>
              <a:gd name="connsiteX14" fmla="*/ 705914 w 1463257"/>
              <a:gd name="connsiteY14" fmla="*/ 1827153 h 1843583"/>
              <a:gd name="connsiteX15" fmla="*/ 760206 w 1463257"/>
              <a:gd name="connsiteY15" fmla="*/ 1827153 h 1843583"/>
              <a:gd name="connsiteX16" fmla="*/ 1457436 w 1463257"/>
              <a:gd name="connsiteY16" fmla="*/ 1126113 h 1843583"/>
              <a:gd name="connsiteX17" fmla="*/ 1457436 w 1463257"/>
              <a:gd name="connsiteY17" fmla="*/ 1126113 h 1843583"/>
              <a:gd name="connsiteX18" fmla="*/ 1457436 w 1463257"/>
              <a:gd name="connsiteY18" fmla="*/ 1126113 h 1843583"/>
              <a:gd name="connsiteX19" fmla="*/ 1442196 w 1463257"/>
              <a:gd name="connsiteY19" fmla="*/ 1110873 h 1843583"/>
              <a:gd name="connsiteX20" fmla="*/ 363014 w 1463257"/>
              <a:gd name="connsiteY20" fmla="*/ 1110873 h 1843583"/>
              <a:gd name="connsiteX21" fmla="*/ 363014 w 1463257"/>
              <a:gd name="connsiteY21" fmla="*/ 1110873 h 1843583"/>
              <a:gd name="connsiteX22" fmla="*/ 363014 w 1463257"/>
              <a:gd name="connsiteY22" fmla="*/ 1110873 h 1843583"/>
              <a:gd name="connsiteX23" fmla="*/ 1101201 w 1463257"/>
              <a:gd name="connsiteY23" fmla="*/ 1110873 h 1843583"/>
              <a:gd name="connsiteX24" fmla="*/ 1101201 w 1463257"/>
              <a:gd name="connsiteY24" fmla="*/ 1110873 h 1843583"/>
              <a:gd name="connsiteX25" fmla="*/ 1098344 w 1463257"/>
              <a:gd name="connsiteY25" fmla="*/ 1105158 h 1843583"/>
              <a:gd name="connsiteX26" fmla="*/ 1101201 w 1463257"/>
              <a:gd name="connsiteY26" fmla="*/ 1110873 h 184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63257" h="1843583">
                <a:moveTo>
                  <a:pt x="1442196" y="1110873"/>
                </a:moveTo>
                <a:lnTo>
                  <a:pt x="1102154" y="1110873"/>
                </a:lnTo>
                <a:cubicBezTo>
                  <a:pt x="1102154" y="918468"/>
                  <a:pt x="1103106" y="726063"/>
                  <a:pt x="1103106" y="533658"/>
                </a:cubicBezTo>
                <a:cubicBezTo>
                  <a:pt x="1103106" y="478413"/>
                  <a:pt x="1102154" y="422215"/>
                  <a:pt x="1101201" y="366970"/>
                </a:cubicBezTo>
                <a:cubicBezTo>
                  <a:pt x="1099296" y="364113"/>
                  <a:pt x="1098344" y="360303"/>
                  <a:pt x="1095486" y="358398"/>
                </a:cubicBezTo>
                <a:lnTo>
                  <a:pt x="749729" y="11688"/>
                </a:lnTo>
                <a:cubicBezTo>
                  <a:pt x="734489" y="-3552"/>
                  <a:pt x="732356" y="-5179"/>
                  <a:pt x="713534" y="14545"/>
                </a:cubicBezTo>
                <a:cubicBezTo>
                  <a:pt x="653197" y="77773"/>
                  <a:pt x="423339" y="306169"/>
                  <a:pt x="364919" y="367923"/>
                </a:cubicBezTo>
                <a:cubicBezTo>
                  <a:pt x="363966" y="373638"/>
                  <a:pt x="363014" y="379353"/>
                  <a:pt x="363014" y="385068"/>
                </a:cubicBezTo>
                <a:lnTo>
                  <a:pt x="363014" y="1111825"/>
                </a:lnTo>
                <a:lnTo>
                  <a:pt x="43926" y="1110873"/>
                </a:lnTo>
                <a:cubicBezTo>
                  <a:pt x="31544" y="1110873"/>
                  <a:pt x="17256" y="1108015"/>
                  <a:pt x="5826" y="1112778"/>
                </a:cubicBezTo>
                <a:cubicBezTo>
                  <a:pt x="-7509" y="1117540"/>
                  <a:pt x="5826" y="1121350"/>
                  <a:pt x="8684" y="1126113"/>
                </a:cubicBezTo>
                <a:cubicBezTo>
                  <a:pt x="16304" y="1134685"/>
                  <a:pt x="22971" y="1144210"/>
                  <a:pt x="31544" y="1151831"/>
                </a:cubicBezTo>
                <a:lnTo>
                  <a:pt x="705914" y="1827153"/>
                </a:lnTo>
                <a:cubicBezTo>
                  <a:pt x="727821" y="1849060"/>
                  <a:pt x="738299" y="1849060"/>
                  <a:pt x="760206" y="1827153"/>
                </a:cubicBezTo>
                <a:lnTo>
                  <a:pt x="1457436" y="1126113"/>
                </a:lnTo>
                <a:lnTo>
                  <a:pt x="1457436" y="1126113"/>
                </a:lnTo>
                <a:lnTo>
                  <a:pt x="1457436" y="1126113"/>
                </a:lnTo>
                <a:cubicBezTo>
                  <a:pt x="1475534" y="1097538"/>
                  <a:pt x="1446006" y="1110873"/>
                  <a:pt x="1442196" y="1110873"/>
                </a:cubicBezTo>
                <a:close/>
                <a:moveTo>
                  <a:pt x="363014" y="1110873"/>
                </a:moveTo>
                <a:lnTo>
                  <a:pt x="363014" y="1110873"/>
                </a:lnTo>
                <a:lnTo>
                  <a:pt x="363014" y="1110873"/>
                </a:lnTo>
                <a:close/>
                <a:moveTo>
                  <a:pt x="1101201" y="1110873"/>
                </a:moveTo>
                <a:lnTo>
                  <a:pt x="1101201" y="1110873"/>
                </a:lnTo>
                <a:cubicBezTo>
                  <a:pt x="1099296" y="1108968"/>
                  <a:pt x="1098344" y="1107063"/>
                  <a:pt x="1098344" y="1105158"/>
                </a:cubicBezTo>
                <a:lnTo>
                  <a:pt x="1101201" y="1110873"/>
                </a:lnTo>
                <a:close/>
              </a:path>
            </a:pathLst>
          </a:custGeom>
          <a:solidFill>
            <a:schemeClr val="accent4"/>
          </a:solidFill>
          <a:ln w="19050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5C947024-8A15-4966-8880-601665298443}"/>
              </a:ext>
            </a:extLst>
          </p:cNvPr>
          <p:cNvSpPr/>
          <p:nvPr/>
        </p:nvSpPr>
        <p:spPr>
          <a:xfrm rot="5400000">
            <a:off x="4312250" y="2635398"/>
            <a:ext cx="1621728" cy="1294020"/>
          </a:xfrm>
          <a:custGeom>
            <a:avLst/>
            <a:gdLst>
              <a:gd name="connsiteX0" fmla="*/ 1824477 w 1838325"/>
              <a:gd name="connsiteY0" fmla="*/ 707708 h 1466850"/>
              <a:gd name="connsiteX1" fmla="*/ 1504437 w 1838325"/>
              <a:gd name="connsiteY1" fmla="*/ 387668 h 1466850"/>
              <a:gd name="connsiteX2" fmla="*/ 1443477 w 1838325"/>
              <a:gd name="connsiteY2" fmla="*/ 361950 h 1466850"/>
              <a:gd name="connsiteX3" fmla="*/ 771964 w 1838325"/>
              <a:gd name="connsiteY3" fmla="*/ 362903 h 1466850"/>
              <a:gd name="connsiteX4" fmla="*/ 736722 w 1838325"/>
              <a:gd name="connsiteY4" fmla="*/ 327660 h 1466850"/>
              <a:gd name="connsiteX5" fmla="*/ 736722 w 1838325"/>
              <a:gd name="connsiteY5" fmla="*/ 31433 h 1466850"/>
              <a:gd name="connsiteX6" fmla="*/ 731007 w 1838325"/>
              <a:gd name="connsiteY6" fmla="*/ 0 h 1466850"/>
              <a:gd name="connsiteX7" fmla="*/ 723387 w 1838325"/>
              <a:gd name="connsiteY7" fmla="*/ 5715 h 1466850"/>
              <a:gd name="connsiteX8" fmla="*/ 714814 w 1838325"/>
              <a:gd name="connsiteY8" fmla="*/ 12383 h 1466850"/>
              <a:gd name="connsiteX9" fmla="*/ 10917 w 1838325"/>
              <a:gd name="connsiteY9" fmla="*/ 715328 h 1466850"/>
              <a:gd name="connsiteX10" fmla="*/ 16632 w 1838325"/>
              <a:gd name="connsiteY10" fmla="*/ 758190 h 1466850"/>
              <a:gd name="connsiteX11" fmla="*/ 705289 w 1838325"/>
              <a:gd name="connsiteY11" fmla="*/ 1446848 h 1466850"/>
              <a:gd name="connsiteX12" fmla="*/ 731959 w 1838325"/>
              <a:gd name="connsiteY12" fmla="*/ 1466850 h 1466850"/>
              <a:gd name="connsiteX13" fmla="*/ 735769 w 1838325"/>
              <a:gd name="connsiteY13" fmla="*/ 1429703 h 1466850"/>
              <a:gd name="connsiteX14" fmla="*/ 734817 w 1838325"/>
              <a:gd name="connsiteY14" fmla="*/ 1151573 h 1466850"/>
              <a:gd name="connsiteX15" fmla="*/ 779584 w 1838325"/>
              <a:gd name="connsiteY15" fmla="*/ 1106805 h 1466850"/>
              <a:gd name="connsiteX16" fmla="*/ 1433952 w 1838325"/>
              <a:gd name="connsiteY16" fmla="*/ 1107758 h 1466850"/>
              <a:gd name="connsiteX17" fmla="*/ 1478719 w 1838325"/>
              <a:gd name="connsiteY17" fmla="*/ 1102995 h 1466850"/>
              <a:gd name="connsiteX18" fmla="*/ 1478719 w 1838325"/>
              <a:gd name="connsiteY18" fmla="*/ 1102995 h 1466850"/>
              <a:gd name="connsiteX19" fmla="*/ 1487292 w 1838325"/>
              <a:gd name="connsiteY19" fmla="*/ 1095375 h 1466850"/>
              <a:gd name="connsiteX20" fmla="*/ 1487292 w 1838325"/>
              <a:gd name="connsiteY20" fmla="*/ 1095375 h 1466850"/>
              <a:gd name="connsiteX21" fmla="*/ 1826382 w 1838325"/>
              <a:gd name="connsiteY21" fmla="*/ 760095 h 1466850"/>
              <a:gd name="connsiteX22" fmla="*/ 1824477 w 1838325"/>
              <a:gd name="connsiteY22" fmla="*/ 707708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38325" h="1466850">
                <a:moveTo>
                  <a:pt x="1824477" y="707708"/>
                </a:moveTo>
                <a:cubicBezTo>
                  <a:pt x="1716844" y="601980"/>
                  <a:pt x="1610164" y="495300"/>
                  <a:pt x="1504437" y="387668"/>
                </a:cubicBezTo>
                <a:cubicBezTo>
                  <a:pt x="1486339" y="369570"/>
                  <a:pt x="1469194" y="361950"/>
                  <a:pt x="1443477" y="361950"/>
                </a:cubicBezTo>
                <a:cubicBezTo>
                  <a:pt x="1219639" y="362903"/>
                  <a:pt x="995802" y="361950"/>
                  <a:pt x="771964" y="362903"/>
                </a:cubicBezTo>
                <a:cubicBezTo>
                  <a:pt x="744342" y="362903"/>
                  <a:pt x="735769" y="355283"/>
                  <a:pt x="736722" y="327660"/>
                </a:cubicBezTo>
                <a:cubicBezTo>
                  <a:pt x="737674" y="228600"/>
                  <a:pt x="737674" y="130493"/>
                  <a:pt x="736722" y="31433"/>
                </a:cubicBezTo>
                <a:cubicBezTo>
                  <a:pt x="736722" y="20955"/>
                  <a:pt x="743389" y="8572"/>
                  <a:pt x="731007" y="0"/>
                </a:cubicBezTo>
                <a:cubicBezTo>
                  <a:pt x="728149" y="1905"/>
                  <a:pt x="726244" y="3810"/>
                  <a:pt x="723387" y="5715"/>
                </a:cubicBezTo>
                <a:cubicBezTo>
                  <a:pt x="720529" y="7620"/>
                  <a:pt x="717672" y="9525"/>
                  <a:pt x="714814" y="12383"/>
                </a:cubicBezTo>
                <a:cubicBezTo>
                  <a:pt x="480499" y="246697"/>
                  <a:pt x="246184" y="481013"/>
                  <a:pt x="10917" y="715328"/>
                </a:cubicBezTo>
                <a:cubicBezTo>
                  <a:pt x="-10038" y="736283"/>
                  <a:pt x="3297" y="744855"/>
                  <a:pt x="16632" y="758190"/>
                </a:cubicBezTo>
                <a:cubicBezTo>
                  <a:pt x="246184" y="987743"/>
                  <a:pt x="475737" y="1217295"/>
                  <a:pt x="705289" y="1446848"/>
                </a:cubicBezTo>
                <a:cubicBezTo>
                  <a:pt x="712909" y="1454468"/>
                  <a:pt x="718624" y="1465898"/>
                  <a:pt x="731959" y="1466850"/>
                </a:cubicBezTo>
                <a:cubicBezTo>
                  <a:pt x="739579" y="1454468"/>
                  <a:pt x="735769" y="1442085"/>
                  <a:pt x="735769" y="1429703"/>
                </a:cubicBezTo>
                <a:cubicBezTo>
                  <a:pt x="735769" y="1337310"/>
                  <a:pt x="737674" y="1243965"/>
                  <a:pt x="734817" y="1151573"/>
                </a:cubicBezTo>
                <a:cubicBezTo>
                  <a:pt x="733864" y="1116330"/>
                  <a:pt x="744342" y="1106805"/>
                  <a:pt x="779584" y="1106805"/>
                </a:cubicBezTo>
                <a:cubicBezTo>
                  <a:pt x="997707" y="1108710"/>
                  <a:pt x="1215829" y="1107758"/>
                  <a:pt x="1433952" y="1107758"/>
                </a:cubicBezTo>
                <a:cubicBezTo>
                  <a:pt x="1449192" y="1107758"/>
                  <a:pt x="1464432" y="1110615"/>
                  <a:pt x="1478719" y="1102995"/>
                </a:cubicBezTo>
                <a:lnTo>
                  <a:pt x="1478719" y="1102995"/>
                </a:lnTo>
                <a:cubicBezTo>
                  <a:pt x="1481577" y="1100138"/>
                  <a:pt x="1484434" y="1098233"/>
                  <a:pt x="1487292" y="1095375"/>
                </a:cubicBezTo>
                <a:cubicBezTo>
                  <a:pt x="1487292" y="1095375"/>
                  <a:pt x="1487292" y="1095375"/>
                  <a:pt x="1487292" y="1095375"/>
                </a:cubicBezTo>
                <a:cubicBezTo>
                  <a:pt x="1599687" y="982980"/>
                  <a:pt x="1712082" y="870585"/>
                  <a:pt x="1826382" y="760095"/>
                </a:cubicBezTo>
                <a:cubicBezTo>
                  <a:pt x="1848289" y="737235"/>
                  <a:pt x="1843527" y="726758"/>
                  <a:pt x="1824477" y="707708"/>
                </a:cubicBezTo>
                <a:close/>
              </a:path>
            </a:pathLst>
          </a:custGeom>
          <a:solidFill>
            <a:schemeClr val="accent2"/>
          </a:solidFill>
          <a:ln w="19050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990A36F9-ACDC-4ED1-9B78-E53F52D19F6D}"/>
              </a:ext>
            </a:extLst>
          </p:cNvPr>
          <p:cNvSpPr/>
          <p:nvPr/>
        </p:nvSpPr>
        <p:spPr>
          <a:xfrm rot="5400000">
            <a:off x="3657166" y="4279623"/>
            <a:ext cx="1627598" cy="1294861"/>
          </a:xfrm>
          <a:custGeom>
            <a:avLst/>
            <a:gdLst>
              <a:gd name="connsiteX0" fmla="*/ 1828932 w 1838325"/>
              <a:gd name="connsiteY0" fmla="*/ 709613 h 1466850"/>
              <a:gd name="connsiteX1" fmla="*/ 1265052 w 1838325"/>
              <a:gd name="connsiteY1" fmla="*/ 146685 h 1466850"/>
              <a:gd name="connsiteX2" fmla="*/ 1121224 w 1838325"/>
              <a:gd name="connsiteY2" fmla="*/ 5715 h 1466850"/>
              <a:gd name="connsiteX3" fmla="*/ 1113604 w 1838325"/>
              <a:gd name="connsiteY3" fmla="*/ 0 h 1466850"/>
              <a:gd name="connsiteX4" fmla="*/ 1107889 w 1838325"/>
              <a:gd name="connsiteY4" fmla="*/ 31432 h 1466850"/>
              <a:gd name="connsiteX5" fmla="*/ 1107889 w 1838325"/>
              <a:gd name="connsiteY5" fmla="*/ 320040 h 1466850"/>
              <a:gd name="connsiteX6" fmla="*/ 1065027 w 1838325"/>
              <a:gd name="connsiteY6" fmla="*/ 362903 h 1466850"/>
              <a:gd name="connsiteX7" fmla="*/ 396372 w 1838325"/>
              <a:gd name="connsiteY7" fmla="*/ 361950 h 1466850"/>
              <a:gd name="connsiteX8" fmla="*/ 351604 w 1838325"/>
              <a:gd name="connsiteY8" fmla="*/ 375285 h 1466850"/>
              <a:gd name="connsiteX9" fmla="*/ 9657 w 1838325"/>
              <a:gd name="connsiteY9" fmla="*/ 717232 h 1466850"/>
              <a:gd name="connsiteX10" fmla="*/ 7752 w 1838325"/>
              <a:gd name="connsiteY10" fmla="*/ 748665 h 1466850"/>
              <a:gd name="connsiteX11" fmla="*/ 356367 w 1838325"/>
              <a:gd name="connsiteY11" fmla="*/ 1094423 h 1466850"/>
              <a:gd name="connsiteX12" fmla="*/ 364939 w 1838325"/>
              <a:gd name="connsiteY12" fmla="*/ 1102043 h 1466850"/>
              <a:gd name="connsiteX13" fmla="*/ 364939 w 1838325"/>
              <a:gd name="connsiteY13" fmla="*/ 1102043 h 1466850"/>
              <a:gd name="connsiteX14" fmla="*/ 409707 w 1838325"/>
              <a:gd name="connsiteY14" fmla="*/ 1106805 h 1466850"/>
              <a:gd name="connsiteX15" fmla="*/ 1066932 w 1838325"/>
              <a:gd name="connsiteY15" fmla="*/ 1105853 h 1466850"/>
              <a:gd name="connsiteX16" fmla="*/ 1107889 w 1838325"/>
              <a:gd name="connsiteY16" fmla="*/ 1146810 h 1466850"/>
              <a:gd name="connsiteX17" fmla="*/ 1107889 w 1838325"/>
              <a:gd name="connsiteY17" fmla="*/ 1431607 h 1466850"/>
              <a:gd name="connsiteX18" fmla="*/ 1115509 w 1838325"/>
              <a:gd name="connsiteY18" fmla="*/ 1467803 h 1466850"/>
              <a:gd name="connsiteX19" fmla="*/ 1128844 w 1838325"/>
              <a:gd name="connsiteY19" fmla="*/ 1455420 h 1466850"/>
              <a:gd name="connsiteX20" fmla="*/ 1832742 w 1838325"/>
              <a:gd name="connsiteY20" fmla="*/ 752475 h 1466850"/>
              <a:gd name="connsiteX21" fmla="*/ 1828932 w 1838325"/>
              <a:gd name="connsiteY21" fmla="*/ 709613 h 1466850"/>
              <a:gd name="connsiteX22" fmla="*/ 1082172 w 1838325"/>
              <a:gd name="connsiteY22" fmla="*/ 1093470 h 1466850"/>
              <a:gd name="connsiteX23" fmla="*/ 1082172 w 1838325"/>
              <a:gd name="connsiteY23" fmla="*/ 1093470 h 1466850"/>
              <a:gd name="connsiteX24" fmla="*/ 1082172 w 1838325"/>
              <a:gd name="connsiteY24" fmla="*/ 1093470 h 1466850"/>
              <a:gd name="connsiteX25" fmla="*/ 1122177 w 1838325"/>
              <a:gd name="connsiteY25" fmla="*/ 328613 h 1466850"/>
              <a:gd name="connsiteX26" fmla="*/ 1122177 w 1838325"/>
              <a:gd name="connsiteY26" fmla="*/ 327660 h 1466850"/>
              <a:gd name="connsiteX27" fmla="*/ 1122177 w 1838325"/>
              <a:gd name="connsiteY27" fmla="*/ 328613 h 1466850"/>
              <a:gd name="connsiteX0" fmla="*/ 1828932 w 1844979"/>
              <a:gd name="connsiteY0" fmla="*/ 709613 h 1467803"/>
              <a:gd name="connsiteX1" fmla="*/ 1265052 w 1844979"/>
              <a:gd name="connsiteY1" fmla="*/ 146685 h 1467803"/>
              <a:gd name="connsiteX2" fmla="*/ 1121224 w 1844979"/>
              <a:gd name="connsiteY2" fmla="*/ 5715 h 1467803"/>
              <a:gd name="connsiteX3" fmla="*/ 1113604 w 1844979"/>
              <a:gd name="connsiteY3" fmla="*/ 0 h 1467803"/>
              <a:gd name="connsiteX4" fmla="*/ 1107889 w 1844979"/>
              <a:gd name="connsiteY4" fmla="*/ 31432 h 1467803"/>
              <a:gd name="connsiteX5" fmla="*/ 1107889 w 1844979"/>
              <a:gd name="connsiteY5" fmla="*/ 320040 h 1467803"/>
              <a:gd name="connsiteX6" fmla="*/ 1065027 w 1844979"/>
              <a:gd name="connsiteY6" fmla="*/ 362903 h 1467803"/>
              <a:gd name="connsiteX7" fmla="*/ 396372 w 1844979"/>
              <a:gd name="connsiteY7" fmla="*/ 361950 h 1467803"/>
              <a:gd name="connsiteX8" fmla="*/ 351604 w 1844979"/>
              <a:gd name="connsiteY8" fmla="*/ 375285 h 1467803"/>
              <a:gd name="connsiteX9" fmla="*/ 9657 w 1844979"/>
              <a:gd name="connsiteY9" fmla="*/ 717232 h 1467803"/>
              <a:gd name="connsiteX10" fmla="*/ 7752 w 1844979"/>
              <a:gd name="connsiteY10" fmla="*/ 748665 h 1467803"/>
              <a:gd name="connsiteX11" fmla="*/ 356367 w 1844979"/>
              <a:gd name="connsiteY11" fmla="*/ 1094423 h 1467803"/>
              <a:gd name="connsiteX12" fmla="*/ 364939 w 1844979"/>
              <a:gd name="connsiteY12" fmla="*/ 1102043 h 1467803"/>
              <a:gd name="connsiteX13" fmla="*/ 364939 w 1844979"/>
              <a:gd name="connsiteY13" fmla="*/ 1102043 h 1467803"/>
              <a:gd name="connsiteX14" fmla="*/ 409707 w 1844979"/>
              <a:gd name="connsiteY14" fmla="*/ 1106805 h 1467803"/>
              <a:gd name="connsiteX15" fmla="*/ 1066932 w 1844979"/>
              <a:gd name="connsiteY15" fmla="*/ 1105853 h 1467803"/>
              <a:gd name="connsiteX16" fmla="*/ 1107889 w 1844979"/>
              <a:gd name="connsiteY16" fmla="*/ 1146810 h 1467803"/>
              <a:gd name="connsiteX17" fmla="*/ 1107889 w 1844979"/>
              <a:gd name="connsiteY17" fmla="*/ 1431607 h 1467803"/>
              <a:gd name="connsiteX18" fmla="*/ 1115509 w 1844979"/>
              <a:gd name="connsiteY18" fmla="*/ 1467803 h 1467803"/>
              <a:gd name="connsiteX19" fmla="*/ 1128844 w 1844979"/>
              <a:gd name="connsiteY19" fmla="*/ 1455420 h 1467803"/>
              <a:gd name="connsiteX20" fmla="*/ 1832742 w 1844979"/>
              <a:gd name="connsiteY20" fmla="*/ 752475 h 1467803"/>
              <a:gd name="connsiteX21" fmla="*/ 1828932 w 1844979"/>
              <a:gd name="connsiteY21" fmla="*/ 709613 h 1467803"/>
              <a:gd name="connsiteX22" fmla="*/ 1122177 w 1844979"/>
              <a:gd name="connsiteY22" fmla="*/ 328613 h 1467803"/>
              <a:gd name="connsiteX23" fmla="*/ 1122177 w 1844979"/>
              <a:gd name="connsiteY23" fmla="*/ 327660 h 1467803"/>
              <a:gd name="connsiteX24" fmla="*/ 1122177 w 1844979"/>
              <a:gd name="connsiteY24" fmla="*/ 328613 h 1467803"/>
              <a:gd name="connsiteX0" fmla="*/ 1828932 w 1844979"/>
              <a:gd name="connsiteY0" fmla="*/ 709613 h 1467803"/>
              <a:gd name="connsiteX1" fmla="*/ 1265052 w 1844979"/>
              <a:gd name="connsiteY1" fmla="*/ 146685 h 1467803"/>
              <a:gd name="connsiteX2" fmla="*/ 1121224 w 1844979"/>
              <a:gd name="connsiteY2" fmla="*/ 5715 h 1467803"/>
              <a:gd name="connsiteX3" fmla="*/ 1113604 w 1844979"/>
              <a:gd name="connsiteY3" fmla="*/ 0 h 1467803"/>
              <a:gd name="connsiteX4" fmla="*/ 1107889 w 1844979"/>
              <a:gd name="connsiteY4" fmla="*/ 31432 h 1467803"/>
              <a:gd name="connsiteX5" fmla="*/ 1107889 w 1844979"/>
              <a:gd name="connsiteY5" fmla="*/ 320040 h 1467803"/>
              <a:gd name="connsiteX6" fmla="*/ 1065027 w 1844979"/>
              <a:gd name="connsiteY6" fmla="*/ 362903 h 1467803"/>
              <a:gd name="connsiteX7" fmla="*/ 396372 w 1844979"/>
              <a:gd name="connsiteY7" fmla="*/ 361950 h 1467803"/>
              <a:gd name="connsiteX8" fmla="*/ 351604 w 1844979"/>
              <a:gd name="connsiteY8" fmla="*/ 375285 h 1467803"/>
              <a:gd name="connsiteX9" fmla="*/ 9657 w 1844979"/>
              <a:gd name="connsiteY9" fmla="*/ 717232 h 1467803"/>
              <a:gd name="connsiteX10" fmla="*/ 7752 w 1844979"/>
              <a:gd name="connsiteY10" fmla="*/ 748665 h 1467803"/>
              <a:gd name="connsiteX11" fmla="*/ 356367 w 1844979"/>
              <a:gd name="connsiteY11" fmla="*/ 1094423 h 1467803"/>
              <a:gd name="connsiteX12" fmla="*/ 364939 w 1844979"/>
              <a:gd name="connsiteY12" fmla="*/ 1102043 h 1467803"/>
              <a:gd name="connsiteX13" fmla="*/ 364939 w 1844979"/>
              <a:gd name="connsiteY13" fmla="*/ 1102043 h 1467803"/>
              <a:gd name="connsiteX14" fmla="*/ 409707 w 1844979"/>
              <a:gd name="connsiteY14" fmla="*/ 1106805 h 1467803"/>
              <a:gd name="connsiteX15" fmla="*/ 1066932 w 1844979"/>
              <a:gd name="connsiteY15" fmla="*/ 1105853 h 1467803"/>
              <a:gd name="connsiteX16" fmla="*/ 1107889 w 1844979"/>
              <a:gd name="connsiteY16" fmla="*/ 1146810 h 1467803"/>
              <a:gd name="connsiteX17" fmla="*/ 1107889 w 1844979"/>
              <a:gd name="connsiteY17" fmla="*/ 1431607 h 1467803"/>
              <a:gd name="connsiteX18" fmla="*/ 1115509 w 1844979"/>
              <a:gd name="connsiteY18" fmla="*/ 1467803 h 1467803"/>
              <a:gd name="connsiteX19" fmla="*/ 1128844 w 1844979"/>
              <a:gd name="connsiteY19" fmla="*/ 1455420 h 1467803"/>
              <a:gd name="connsiteX20" fmla="*/ 1832742 w 1844979"/>
              <a:gd name="connsiteY20" fmla="*/ 752475 h 1467803"/>
              <a:gd name="connsiteX21" fmla="*/ 1828932 w 1844979"/>
              <a:gd name="connsiteY21" fmla="*/ 709613 h 146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44979" h="1467803">
                <a:moveTo>
                  <a:pt x="1828932" y="709613"/>
                </a:moveTo>
                <a:lnTo>
                  <a:pt x="1265052" y="146685"/>
                </a:lnTo>
                <a:cubicBezTo>
                  <a:pt x="1217427" y="99060"/>
                  <a:pt x="1168849" y="52388"/>
                  <a:pt x="1121224" y="5715"/>
                </a:cubicBezTo>
                <a:cubicBezTo>
                  <a:pt x="1118367" y="3810"/>
                  <a:pt x="1116462" y="1905"/>
                  <a:pt x="1113604" y="0"/>
                </a:cubicBezTo>
                <a:cubicBezTo>
                  <a:pt x="1102174" y="8572"/>
                  <a:pt x="1107889" y="20955"/>
                  <a:pt x="1107889" y="31432"/>
                </a:cubicBezTo>
                <a:cubicBezTo>
                  <a:pt x="1106937" y="127635"/>
                  <a:pt x="1105984" y="223838"/>
                  <a:pt x="1107889" y="320040"/>
                </a:cubicBezTo>
                <a:cubicBezTo>
                  <a:pt x="1108842" y="354330"/>
                  <a:pt x="1098364" y="362903"/>
                  <a:pt x="1065027" y="362903"/>
                </a:cubicBezTo>
                <a:lnTo>
                  <a:pt x="396372" y="361950"/>
                </a:lnTo>
                <a:cubicBezTo>
                  <a:pt x="380179" y="361950"/>
                  <a:pt x="364939" y="360997"/>
                  <a:pt x="351604" y="375285"/>
                </a:cubicBezTo>
                <a:lnTo>
                  <a:pt x="9657" y="717232"/>
                </a:lnTo>
                <a:cubicBezTo>
                  <a:pt x="-821" y="727710"/>
                  <a:pt x="-4631" y="736282"/>
                  <a:pt x="7752" y="748665"/>
                </a:cubicBezTo>
                <a:lnTo>
                  <a:pt x="356367" y="1094423"/>
                </a:lnTo>
                <a:cubicBezTo>
                  <a:pt x="359224" y="1097280"/>
                  <a:pt x="362082" y="1099185"/>
                  <a:pt x="364939" y="1102043"/>
                </a:cubicBezTo>
                <a:lnTo>
                  <a:pt x="364939" y="1102043"/>
                </a:lnTo>
                <a:cubicBezTo>
                  <a:pt x="379227" y="1109663"/>
                  <a:pt x="394467" y="1106805"/>
                  <a:pt x="409707" y="1106805"/>
                </a:cubicBezTo>
                <a:lnTo>
                  <a:pt x="1066932" y="1105853"/>
                </a:lnTo>
                <a:cubicBezTo>
                  <a:pt x="1099317" y="1105853"/>
                  <a:pt x="1108842" y="1115378"/>
                  <a:pt x="1107889" y="1146810"/>
                </a:cubicBezTo>
                <a:cubicBezTo>
                  <a:pt x="1105984" y="1242060"/>
                  <a:pt x="1106937" y="1337310"/>
                  <a:pt x="1107889" y="1431607"/>
                </a:cubicBezTo>
                <a:cubicBezTo>
                  <a:pt x="1107889" y="1443038"/>
                  <a:pt x="1103127" y="1456373"/>
                  <a:pt x="1115509" y="1467803"/>
                </a:cubicBezTo>
                <a:cubicBezTo>
                  <a:pt x="1121224" y="1463040"/>
                  <a:pt x="1125034" y="1459230"/>
                  <a:pt x="1128844" y="1455420"/>
                </a:cubicBezTo>
                <a:lnTo>
                  <a:pt x="1832742" y="752475"/>
                </a:lnTo>
                <a:cubicBezTo>
                  <a:pt x="1854649" y="732472"/>
                  <a:pt x="1843219" y="722947"/>
                  <a:pt x="1828932" y="709613"/>
                </a:cubicBezTo>
                <a:close/>
              </a:path>
            </a:pathLst>
          </a:custGeom>
          <a:solidFill>
            <a:schemeClr val="accent6"/>
          </a:solidFill>
          <a:ln w="19050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37FCE0BA-0915-4FBC-8347-3CE8EBF80CDE}"/>
              </a:ext>
            </a:extLst>
          </p:cNvPr>
          <p:cNvSpPr/>
          <p:nvPr/>
        </p:nvSpPr>
        <p:spPr>
          <a:xfrm rot="5400000">
            <a:off x="5795556" y="2795197"/>
            <a:ext cx="1285618" cy="3260259"/>
          </a:xfrm>
          <a:custGeom>
            <a:avLst/>
            <a:gdLst>
              <a:gd name="connsiteX0" fmla="*/ 1455653 w 1457325"/>
              <a:gd name="connsiteY0" fmla="*/ 718661 h 3695700"/>
              <a:gd name="connsiteX1" fmla="*/ 1435651 w 1457325"/>
              <a:gd name="connsiteY1" fmla="*/ 694849 h 3695700"/>
              <a:gd name="connsiteX2" fmla="*/ 757471 w 1457325"/>
              <a:gd name="connsiteY2" fmla="*/ 15716 h 3695700"/>
              <a:gd name="connsiteX3" fmla="*/ 706036 w 1457325"/>
              <a:gd name="connsiteY3" fmla="*/ 15716 h 3695700"/>
              <a:gd name="connsiteX4" fmla="*/ 27856 w 1457325"/>
              <a:gd name="connsiteY4" fmla="*/ 694849 h 3695700"/>
              <a:gd name="connsiteX5" fmla="*/ 7853 w 1457325"/>
              <a:gd name="connsiteY5" fmla="*/ 718661 h 3695700"/>
              <a:gd name="connsiteX6" fmla="*/ 20236 w 1457325"/>
              <a:gd name="connsiteY6" fmla="*/ 732949 h 3695700"/>
              <a:gd name="connsiteX7" fmla="*/ 362183 w 1457325"/>
              <a:gd name="connsiteY7" fmla="*/ 732949 h 3695700"/>
              <a:gd name="connsiteX8" fmla="*/ 361231 w 1457325"/>
              <a:gd name="connsiteY8" fmla="*/ 3313271 h 3695700"/>
              <a:gd name="connsiteX9" fmla="*/ 368851 w 1457325"/>
              <a:gd name="connsiteY9" fmla="*/ 3345656 h 3695700"/>
              <a:gd name="connsiteX10" fmla="*/ 494581 w 1457325"/>
              <a:gd name="connsiteY10" fmla="*/ 3470434 h 3695700"/>
              <a:gd name="connsiteX11" fmla="*/ 713656 w 1457325"/>
              <a:gd name="connsiteY11" fmla="*/ 3689509 h 3695700"/>
              <a:gd name="connsiteX12" fmla="*/ 746993 w 1457325"/>
              <a:gd name="connsiteY12" fmla="*/ 3693319 h 3695700"/>
              <a:gd name="connsiteX13" fmla="*/ 1094656 w 1457325"/>
              <a:gd name="connsiteY13" fmla="*/ 3338989 h 3695700"/>
              <a:gd name="connsiteX14" fmla="*/ 1102276 w 1457325"/>
              <a:gd name="connsiteY14" fmla="*/ 3297079 h 3695700"/>
              <a:gd name="connsiteX15" fmla="*/ 1102276 w 1457325"/>
              <a:gd name="connsiteY15" fmla="*/ 2239804 h 3695700"/>
              <a:gd name="connsiteX16" fmla="*/ 1101323 w 1457325"/>
              <a:gd name="connsiteY16" fmla="*/ 733901 h 3695700"/>
              <a:gd name="connsiteX17" fmla="*/ 1440413 w 1457325"/>
              <a:gd name="connsiteY17" fmla="*/ 734854 h 3695700"/>
              <a:gd name="connsiteX18" fmla="*/ 1460416 w 1457325"/>
              <a:gd name="connsiteY18" fmla="*/ 732949 h 3695700"/>
              <a:gd name="connsiteX19" fmla="*/ 1455653 w 1457325"/>
              <a:gd name="connsiteY19" fmla="*/ 718661 h 3695700"/>
              <a:gd name="connsiteX20" fmla="*/ 1101323 w 1457325"/>
              <a:gd name="connsiteY20" fmla="*/ 731996 h 3695700"/>
              <a:gd name="connsiteX21" fmla="*/ 1105133 w 1457325"/>
              <a:gd name="connsiteY21" fmla="*/ 730091 h 3695700"/>
              <a:gd name="connsiteX22" fmla="*/ 1101323 w 1457325"/>
              <a:gd name="connsiteY22" fmla="*/ 731996 h 3695700"/>
              <a:gd name="connsiteX23" fmla="*/ 1101323 w 1457325"/>
              <a:gd name="connsiteY23" fmla="*/ 731996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57325" h="3695700">
                <a:moveTo>
                  <a:pt x="1455653" y="718661"/>
                </a:moveTo>
                <a:cubicBezTo>
                  <a:pt x="1448986" y="711041"/>
                  <a:pt x="1442318" y="702469"/>
                  <a:pt x="1435651" y="694849"/>
                </a:cubicBezTo>
                <a:cubicBezTo>
                  <a:pt x="1209908" y="468154"/>
                  <a:pt x="983213" y="242411"/>
                  <a:pt x="757471" y="15716"/>
                </a:cubicBezTo>
                <a:cubicBezTo>
                  <a:pt x="737468" y="-5239"/>
                  <a:pt x="726991" y="-5239"/>
                  <a:pt x="706036" y="15716"/>
                </a:cubicBezTo>
                <a:cubicBezTo>
                  <a:pt x="480293" y="242411"/>
                  <a:pt x="253598" y="468154"/>
                  <a:pt x="27856" y="694849"/>
                </a:cubicBezTo>
                <a:cubicBezTo>
                  <a:pt x="20236" y="702469"/>
                  <a:pt x="14521" y="710089"/>
                  <a:pt x="7853" y="718661"/>
                </a:cubicBezTo>
                <a:cubicBezTo>
                  <a:pt x="-14054" y="745331"/>
                  <a:pt x="16426" y="732949"/>
                  <a:pt x="20236" y="732949"/>
                </a:cubicBezTo>
                <a:cubicBezTo>
                  <a:pt x="134536" y="733901"/>
                  <a:pt x="247883" y="732949"/>
                  <a:pt x="362183" y="732949"/>
                </a:cubicBezTo>
                <a:cubicBezTo>
                  <a:pt x="362183" y="1593056"/>
                  <a:pt x="361231" y="2453164"/>
                  <a:pt x="361231" y="3313271"/>
                </a:cubicBezTo>
                <a:cubicBezTo>
                  <a:pt x="361231" y="3324701"/>
                  <a:pt x="357421" y="3337084"/>
                  <a:pt x="368851" y="3345656"/>
                </a:cubicBezTo>
                <a:cubicBezTo>
                  <a:pt x="407903" y="3390424"/>
                  <a:pt x="452671" y="3428524"/>
                  <a:pt x="494581" y="3470434"/>
                </a:cubicBezTo>
                <a:cubicBezTo>
                  <a:pt x="567923" y="3542824"/>
                  <a:pt x="640313" y="3616166"/>
                  <a:pt x="713656" y="3689509"/>
                </a:cubicBezTo>
                <a:cubicBezTo>
                  <a:pt x="724133" y="3699986"/>
                  <a:pt x="731753" y="3709511"/>
                  <a:pt x="746993" y="3693319"/>
                </a:cubicBezTo>
                <a:cubicBezTo>
                  <a:pt x="863198" y="3575209"/>
                  <a:pt x="981308" y="3459956"/>
                  <a:pt x="1094656" y="3338989"/>
                </a:cubicBezTo>
                <a:cubicBezTo>
                  <a:pt x="1108943" y="3326606"/>
                  <a:pt x="1102276" y="3310414"/>
                  <a:pt x="1102276" y="3297079"/>
                </a:cubicBezTo>
                <a:cubicBezTo>
                  <a:pt x="1102276" y="2944654"/>
                  <a:pt x="1102276" y="2592229"/>
                  <a:pt x="1102276" y="2239804"/>
                </a:cubicBezTo>
                <a:cubicBezTo>
                  <a:pt x="1102276" y="1737836"/>
                  <a:pt x="1102276" y="1235869"/>
                  <a:pt x="1101323" y="733901"/>
                </a:cubicBezTo>
                <a:cubicBezTo>
                  <a:pt x="1214671" y="733901"/>
                  <a:pt x="1327066" y="733901"/>
                  <a:pt x="1440413" y="734854"/>
                </a:cubicBezTo>
                <a:cubicBezTo>
                  <a:pt x="1447081" y="734854"/>
                  <a:pt x="1455653" y="736759"/>
                  <a:pt x="1460416" y="732949"/>
                </a:cubicBezTo>
                <a:cubicBezTo>
                  <a:pt x="1471846" y="724376"/>
                  <a:pt x="1458511" y="722471"/>
                  <a:pt x="1455653" y="718661"/>
                </a:cubicBezTo>
                <a:close/>
                <a:moveTo>
                  <a:pt x="1101323" y="731996"/>
                </a:moveTo>
                <a:cubicBezTo>
                  <a:pt x="1102276" y="731044"/>
                  <a:pt x="1104181" y="730091"/>
                  <a:pt x="1105133" y="730091"/>
                </a:cubicBezTo>
                <a:cubicBezTo>
                  <a:pt x="1104181" y="731044"/>
                  <a:pt x="1102276" y="731044"/>
                  <a:pt x="1101323" y="731996"/>
                </a:cubicBezTo>
                <a:cubicBezTo>
                  <a:pt x="1101323" y="731996"/>
                  <a:pt x="1101323" y="731996"/>
                  <a:pt x="1101323" y="731996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9A832-71E1-46AD-8A74-7F8E04E35D3D}"/>
              </a:ext>
            </a:extLst>
          </p:cNvPr>
          <p:cNvSpPr txBox="1"/>
          <p:nvPr/>
        </p:nvSpPr>
        <p:spPr>
          <a:xfrm>
            <a:off x="557349" y="295441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397AF-316A-41D2-BB11-C8E71384B474}"/>
              </a:ext>
            </a:extLst>
          </p:cNvPr>
          <p:cNvSpPr txBox="1"/>
          <p:nvPr/>
        </p:nvSpPr>
        <p:spPr>
          <a:xfrm>
            <a:off x="1521070" y="1662404"/>
            <a:ext cx="373119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61EDB-3035-4EFD-A61B-158CFCFD074E}"/>
              </a:ext>
            </a:extLst>
          </p:cNvPr>
          <p:cNvSpPr txBox="1"/>
          <p:nvPr/>
        </p:nvSpPr>
        <p:spPr>
          <a:xfrm>
            <a:off x="4323516" y="5788374"/>
            <a:ext cx="373119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47F3300-ABCA-46A8-8446-98977017C61A}"/>
              </a:ext>
            </a:extLst>
          </p:cNvPr>
          <p:cNvGrpSpPr/>
          <p:nvPr/>
        </p:nvGrpSpPr>
        <p:grpSpPr>
          <a:xfrm>
            <a:off x="8438891" y="3370328"/>
            <a:ext cx="3457835" cy="2107378"/>
            <a:chOff x="8438891" y="3282408"/>
            <a:chExt cx="3457835" cy="21073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521B6D-B1D6-4C25-8277-FA82809C23A9}"/>
                </a:ext>
              </a:extLst>
            </p:cNvPr>
            <p:cNvSpPr txBox="1"/>
            <p:nvPr/>
          </p:nvSpPr>
          <p:spPr>
            <a:xfrm>
              <a:off x="8438891" y="3282408"/>
              <a:ext cx="34578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</a:t>
              </a: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PowerPoint 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454B45-7E59-4D89-9EA8-9742933738BA}"/>
                </a:ext>
              </a:extLst>
            </p:cNvPr>
            <p:cNvSpPr txBox="1"/>
            <p:nvPr/>
          </p:nvSpPr>
          <p:spPr>
            <a:xfrm>
              <a:off x="8438891" y="4189457"/>
              <a:ext cx="3457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0A6B585-84BF-4A3C-B2E7-6C9E19CA5428}"/>
              </a:ext>
            </a:extLst>
          </p:cNvPr>
          <p:cNvSpPr txBox="1"/>
          <p:nvPr/>
        </p:nvSpPr>
        <p:spPr>
          <a:xfrm>
            <a:off x="6340747" y="4066087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09FF3-E9FB-49C3-AB41-0C50260617F6}"/>
              </a:ext>
            </a:extLst>
          </p:cNvPr>
          <p:cNvSpPr txBox="1"/>
          <p:nvPr/>
        </p:nvSpPr>
        <p:spPr>
          <a:xfrm>
            <a:off x="4547050" y="301046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85K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9CA3B-840A-4B00-9C51-0EC4AF2DC18A}"/>
              </a:ext>
            </a:extLst>
          </p:cNvPr>
          <p:cNvSpPr txBox="1"/>
          <p:nvPr/>
        </p:nvSpPr>
        <p:spPr>
          <a:xfrm>
            <a:off x="3521046" y="354110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85K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94B63-2B16-42EA-8923-30E9A8A6BF25}"/>
              </a:ext>
            </a:extLst>
          </p:cNvPr>
          <p:cNvSpPr txBox="1"/>
          <p:nvPr/>
        </p:nvSpPr>
        <p:spPr>
          <a:xfrm>
            <a:off x="3882832" y="469513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85K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6">
            <a:extLst>
              <a:ext uri="{FF2B5EF4-FFF2-40B4-BE49-F238E27FC236}">
                <a16:creationId xmlns:a16="http://schemas.microsoft.com/office/drawing/2014/main" id="{3ABC72C6-AFC4-44C1-8F57-FB91178930A2}"/>
              </a:ext>
            </a:extLst>
          </p:cNvPr>
          <p:cNvCxnSpPr>
            <a:cxnSpLocks/>
          </p:cNvCxnSpPr>
          <p:nvPr/>
        </p:nvCxnSpPr>
        <p:spPr>
          <a:xfrm>
            <a:off x="-8714" y="5575859"/>
            <a:ext cx="7245537" cy="0"/>
          </a:xfrm>
          <a:prstGeom prst="straightConnector1">
            <a:avLst/>
          </a:prstGeom>
          <a:ln w="38100">
            <a:solidFill>
              <a:schemeClr val="accent4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182A460-5BA4-40AE-89F6-9CB04B1C0D79}"/>
              </a:ext>
            </a:extLst>
          </p:cNvPr>
          <p:cNvSpPr txBox="1"/>
          <p:nvPr/>
        </p:nvSpPr>
        <p:spPr>
          <a:xfrm>
            <a:off x="730391" y="5724545"/>
            <a:ext cx="669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A40C5A57-9BF2-48E5-8AC3-A8D03E0F25A7}"/>
              </a:ext>
            </a:extLst>
          </p:cNvPr>
          <p:cNvSpPr txBox="1">
            <a:spLocks/>
          </p:cNvSpPr>
          <p:nvPr/>
        </p:nvSpPr>
        <p:spPr>
          <a:xfrm>
            <a:off x="2280935" y="3153913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E5385F-360F-4309-819E-C41E9AB43127}"/>
              </a:ext>
            </a:extLst>
          </p:cNvPr>
          <p:cNvSpPr txBox="1"/>
          <p:nvPr/>
        </p:nvSpPr>
        <p:spPr>
          <a:xfrm>
            <a:off x="730391" y="3790474"/>
            <a:ext cx="4309987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436AF694-A00C-4854-BEFE-320E4A6D876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06B84CE8-FBFD-47AD-AAA4-61CC4F21067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26B68D3-D199-48D3-AD7F-44A607DED39D}"/>
              </a:ext>
            </a:extLst>
          </p:cNvPr>
          <p:cNvGrpSpPr/>
          <p:nvPr/>
        </p:nvGrpSpPr>
        <p:grpSpPr>
          <a:xfrm>
            <a:off x="871009" y="1968746"/>
            <a:ext cx="4243140" cy="4286977"/>
            <a:chOff x="794796" y="1552872"/>
            <a:chExt cx="4243140" cy="4286977"/>
          </a:xfrm>
        </p:grpSpPr>
        <p:sp>
          <p:nvSpPr>
            <p:cNvPr id="4" name="Curved Up Arrow 1">
              <a:extLst>
                <a:ext uri="{FF2B5EF4-FFF2-40B4-BE49-F238E27FC236}">
                  <a16:creationId xmlns:a16="http://schemas.microsoft.com/office/drawing/2014/main" id="{DF342973-3490-48A4-83F7-FA3C9F1F152E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urved Up Arrow 1">
              <a:extLst>
                <a:ext uri="{FF2B5EF4-FFF2-40B4-BE49-F238E27FC236}">
                  <a16:creationId xmlns:a16="http://schemas.microsoft.com/office/drawing/2014/main" id="{D4EBDE68-2E33-4F3E-8030-C7F46B2B0D2E}"/>
                </a:ext>
              </a:extLst>
            </p:cNvPr>
            <p:cNvSpPr/>
            <p:nvPr/>
          </p:nvSpPr>
          <p:spPr>
            <a:xfrm>
              <a:off x="2599186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Curved Up Arrow 1">
              <a:extLst>
                <a:ext uri="{FF2B5EF4-FFF2-40B4-BE49-F238E27FC236}">
                  <a16:creationId xmlns:a16="http://schemas.microsoft.com/office/drawing/2014/main" id="{451FAB9D-5109-42ED-84D6-C1497BA63F98}"/>
                </a:ext>
              </a:extLst>
            </p:cNvPr>
            <p:cNvSpPr/>
            <p:nvPr/>
          </p:nvSpPr>
          <p:spPr>
            <a:xfrm>
              <a:off x="2962102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urved Up Arrow 1">
              <a:extLst>
                <a:ext uri="{FF2B5EF4-FFF2-40B4-BE49-F238E27FC236}">
                  <a16:creationId xmlns:a16="http://schemas.microsoft.com/office/drawing/2014/main" id="{7D85306F-E8AE-4C8E-834C-39C1476F1940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37">
            <a:extLst>
              <a:ext uri="{FF2B5EF4-FFF2-40B4-BE49-F238E27FC236}">
                <a16:creationId xmlns:a16="http://schemas.microsoft.com/office/drawing/2014/main" id="{BA792ACB-B09D-4C01-9F7B-661B40BDBBF4}"/>
              </a:ext>
            </a:extLst>
          </p:cNvPr>
          <p:cNvSpPr/>
          <p:nvPr/>
        </p:nvSpPr>
        <p:spPr>
          <a:xfrm>
            <a:off x="5957757" y="5534613"/>
            <a:ext cx="775552" cy="676755"/>
          </a:xfrm>
          <a:prstGeom prst="hexagon">
            <a:avLst/>
          </a:prstGeom>
          <a:noFill/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81277-5316-4A5A-9A57-491C4D25D2CA}"/>
              </a:ext>
            </a:extLst>
          </p:cNvPr>
          <p:cNvSpPr txBox="1"/>
          <p:nvPr/>
        </p:nvSpPr>
        <p:spPr>
          <a:xfrm>
            <a:off x="6029548" y="565979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D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Oval 40">
            <a:extLst>
              <a:ext uri="{FF2B5EF4-FFF2-40B4-BE49-F238E27FC236}">
                <a16:creationId xmlns:a16="http://schemas.microsoft.com/office/drawing/2014/main" id="{6411D502-755C-42E8-B638-DC641DBD18EA}"/>
              </a:ext>
            </a:extLst>
          </p:cNvPr>
          <p:cNvSpPr/>
          <p:nvPr/>
        </p:nvSpPr>
        <p:spPr>
          <a:xfrm>
            <a:off x="5957757" y="4593143"/>
            <a:ext cx="775552" cy="676755"/>
          </a:xfrm>
          <a:prstGeom prst="hexagon">
            <a:avLst/>
          </a:prstGeom>
          <a:noFill/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8D8F4-76F5-44B5-B0AD-86E896053592}"/>
              </a:ext>
            </a:extLst>
          </p:cNvPr>
          <p:cNvSpPr txBox="1"/>
          <p:nvPr/>
        </p:nvSpPr>
        <p:spPr>
          <a:xfrm>
            <a:off x="6029548" y="47087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Oval 43">
            <a:extLst>
              <a:ext uri="{FF2B5EF4-FFF2-40B4-BE49-F238E27FC236}">
                <a16:creationId xmlns:a16="http://schemas.microsoft.com/office/drawing/2014/main" id="{3732BB98-EF83-42E1-9167-FF79E56B2401}"/>
              </a:ext>
            </a:extLst>
          </p:cNvPr>
          <p:cNvSpPr/>
          <p:nvPr/>
        </p:nvSpPr>
        <p:spPr>
          <a:xfrm>
            <a:off x="5957757" y="3651670"/>
            <a:ext cx="775552" cy="676756"/>
          </a:xfrm>
          <a:prstGeom prst="hexagon">
            <a:avLst/>
          </a:prstGeom>
          <a:noFill/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51C362-AE9F-44F1-9C12-0519AFFF7CE6}"/>
              </a:ext>
            </a:extLst>
          </p:cNvPr>
          <p:cNvSpPr txBox="1"/>
          <p:nvPr/>
        </p:nvSpPr>
        <p:spPr>
          <a:xfrm>
            <a:off x="6029548" y="375775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Oval 46">
            <a:extLst>
              <a:ext uri="{FF2B5EF4-FFF2-40B4-BE49-F238E27FC236}">
                <a16:creationId xmlns:a16="http://schemas.microsoft.com/office/drawing/2014/main" id="{F48A7F06-4023-4AE7-8226-6E26F4BC3B38}"/>
              </a:ext>
            </a:extLst>
          </p:cNvPr>
          <p:cNvSpPr/>
          <p:nvPr/>
        </p:nvSpPr>
        <p:spPr>
          <a:xfrm>
            <a:off x="5957757" y="2710200"/>
            <a:ext cx="775552" cy="676756"/>
          </a:xfrm>
          <a:prstGeom prst="hexagon">
            <a:avLst/>
          </a:prstGeom>
          <a:noFill/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61D1B-3EF3-4542-A12D-C638F16F7D04}"/>
              </a:ext>
            </a:extLst>
          </p:cNvPr>
          <p:cNvSpPr txBox="1"/>
          <p:nvPr/>
        </p:nvSpPr>
        <p:spPr>
          <a:xfrm>
            <a:off x="6029548" y="280674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238508C8-3C7C-482A-A93D-7E14C225EA2F}"/>
              </a:ext>
            </a:extLst>
          </p:cNvPr>
          <p:cNvGrpSpPr/>
          <p:nvPr/>
        </p:nvGrpSpPr>
        <p:grpSpPr>
          <a:xfrm>
            <a:off x="6810948" y="5507027"/>
            <a:ext cx="4038189" cy="760839"/>
            <a:chOff x="6565695" y="2005884"/>
            <a:chExt cx="2055606" cy="7608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99A411-EDCC-4D60-B10B-F1C4D119717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AD7EA8-8A4C-401E-8113-37CEFE31771F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6C34CAC6-3D88-4C72-9AA9-5337768DA6F4}"/>
              </a:ext>
            </a:extLst>
          </p:cNvPr>
          <p:cNvGrpSpPr/>
          <p:nvPr/>
        </p:nvGrpSpPr>
        <p:grpSpPr>
          <a:xfrm>
            <a:off x="6810948" y="4560739"/>
            <a:ext cx="4038189" cy="760839"/>
            <a:chOff x="6565695" y="2005884"/>
            <a:chExt cx="2055606" cy="7608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C6AD53-7B6C-4606-B890-D87923838DC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B2C5E3-98FF-45E9-A355-8633A5774FB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6">
            <a:extLst>
              <a:ext uri="{FF2B5EF4-FFF2-40B4-BE49-F238E27FC236}">
                <a16:creationId xmlns:a16="http://schemas.microsoft.com/office/drawing/2014/main" id="{8E2BDAFA-ED2C-4FA1-982B-387780FEAA3D}"/>
              </a:ext>
            </a:extLst>
          </p:cNvPr>
          <p:cNvGrpSpPr/>
          <p:nvPr/>
        </p:nvGrpSpPr>
        <p:grpSpPr>
          <a:xfrm>
            <a:off x="6810948" y="3614450"/>
            <a:ext cx="4038189" cy="760839"/>
            <a:chOff x="6565695" y="2005884"/>
            <a:chExt cx="2055606" cy="7608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7D868E-BDBE-4D92-87DE-984D1748987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7AB6FC-3BF8-46B1-A9F8-F5F44E3E7EF6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9">
            <a:extLst>
              <a:ext uri="{FF2B5EF4-FFF2-40B4-BE49-F238E27FC236}">
                <a16:creationId xmlns:a16="http://schemas.microsoft.com/office/drawing/2014/main" id="{3CD4ABCF-9D59-45E7-891E-25DAFF5AAA5C}"/>
              </a:ext>
            </a:extLst>
          </p:cNvPr>
          <p:cNvGrpSpPr/>
          <p:nvPr/>
        </p:nvGrpSpPr>
        <p:grpSpPr>
          <a:xfrm>
            <a:off x="6810948" y="2668161"/>
            <a:ext cx="4038189" cy="760839"/>
            <a:chOff x="6565695" y="2005884"/>
            <a:chExt cx="2055606" cy="7608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AC723C-D367-4627-BF77-E0D376EB379E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C90DF3-67AC-42C5-A300-B946164DDF89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3791C4AC-0FD2-4B67-85C3-CDA13B7A5A00}"/>
              </a:ext>
            </a:extLst>
          </p:cNvPr>
          <p:cNvGrpSpPr/>
          <p:nvPr/>
        </p:nvGrpSpPr>
        <p:grpSpPr>
          <a:xfrm>
            <a:off x="5965456" y="1466138"/>
            <a:ext cx="5251787" cy="978623"/>
            <a:chOff x="1985513" y="4307149"/>
            <a:chExt cx="2380861" cy="9786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440CE6-E7FB-4E4A-B167-0F69EA38DF6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8A7844-FF4A-4A22-BDAA-E902C42F45E4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9">
            <a:extLst>
              <a:ext uri="{FF2B5EF4-FFF2-40B4-BE49-F238E27FC236}">
                <a16:creationId xmlns:a16="http://schemas.microsoft.com/office/drawing/2014/main" id="{75B72E7D-65D9-4E74-86E1-9C801102363F}"/>
              </a:ext>
            </a:extLst>
          </p:cNvPr>
          <p:cNvSpPr/>
          <p:nvPr/>
        </p:nvSpPr>
        <p:spPr>
          <a:xfrm>
            <a:off x="3896941" y="2544677"/>
            <a:ext cx="427828" cy="4004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3290F245-F8F5-4CBF-AAED-75DCD4C9C34D}"/>
              </a:ext>
            </a:extLst>
          </p:cNvPr>
          <p:cNvSpPr/>
          <p:nvPr/>
        </p:nvSpPr>
        <p:spPr>
          <a:xfrm>
            <a:off x="3374419" y="4538894"/>
            <a:ext cx="383310" cy="38219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Pie 24">
            <a:extLst>
              <a:ext uri="{FF2B5EF4-FFF2-40B4-BE49-F238E27FC236}">
                <a16:creationId xmlns:a16="http://schemas.microsoft.com/office/drawing/2014/main" id="{D83F77B7-17CD-40E0-868E-804D1D52F53B}"/>
              </a:ext>
            </a:extLst>
          </p:cNvPr>
          <p:cNvSpPr/>
          <p:nvPr/>
        </p:nvSpPr>
        <p:spPr>
          <a:xfrm>
            <a:off x="3701736" y="3531868"/>
            <a:ext cx="454297" cy="45178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75D22798-6483-499B-B9E2-A1863CB79C2C}"/>
              </a:ext>
            </a:extLst>
          </p:cNvPr>
          <p:cNvSpPr/>
          <p:nvPr/>
        </p:nvSpPr>
        <p:spPr>
          <a:xfrm rot="2700000">
            <a:off x="2671323" y="5396123"/>
            <a:ext cx="297363" cy="5657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Straight Arrow Connector 41">
            <a:extLst>
              <a:ext uri="{FF2B5EF4-FFF2-40B4-BE49-F238E27FC236}">
                <a16:creationId xmlns:a16="http://schemas.microsoft.com/office/drawing/2014/main" id="{BE8DB4DA-7188-4BF6-B871-D0D084C53861}"/>
              </a:ext>
            </a:extLst>
          </p:cNvPr>
          <p:cNvCxnSpPr>
            <a:cxnSpLocks/>
          </p:cNvCxnSpPr>
          <p:nvPr/>
        </p:nvCxnSpPr>
        <p:spPr>
          <a:xfrm>
            <a:off x="5177523" y="2934930"/>
            <a:ext cx="617696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3">
            <a:extLst>
              <a:ext uri="{FF2B5EF4-FFF2-40B4-BE49-F238E27FC236}">
                <a16:creationId xmlns:a16="http://schemas.microsoft.com/office/drawing/2014/main" id="{0DF701C4-62D4-4EFC-898C-D4DE706DF304}"/>
              </a:ext>
            </a:extLst>
          </p:cNvPr>
          <p:cNvCxnSpPr>
            <a:cxnSpLocks/>
          </p:cNvCxnSpPr>
          <p:nvPr/>
        </p:nvCxnSpPr>
        <p:spPr>
          <a:xfrm>
            <a:off x="4559827" y="3983648"/>
            <a:ext cx="1235392" cy="0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4">
            <a:extLst>
              <a:ext uri="{FF2B5EF4-FFF2-40B4-BE49-F238E27FC236}">
                <a16:creationId xmlns:a16="http://schemas.microsoft.com/office/drawing/2014/main" id="{0F005CE2-378B-40CE-B249-6B5D46C8CAA7}"/>
              </a:ext>
            </a:extLst>
          </p:cNvPr>
          <p:cNvCxnSpPr>
            <a:cxnSpLocks/>
          </p:cNvCxnSpPr>
          <p:nvPr/>
        </p:nvCxnSpPr>
        <p:spPr>
          <a:xfrm>
            <a:off x="4080758" y="4939608"/>
            <a:ext cx="1714461" cy="0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45">
            <a:extLst>
              <a:ext uri="{FF2B5EF4-FFF2-40B4-BE49-F238E27FC236}">
                <a16:creationId xmlns:a16="http://schemas.microsoft.com/office/drawing/2014/main" id="{E8A212F0-D9C7-4C18-8453-A223BB1CEC6E}"/>
              </a:ext>
            </a:extLst>
          </p:cNvPr>
          <p:cNvCxnSpPr>
            <a:cxnSpLocks/>
          </p:cNvCxnSpPr>
          <p:nvPr/>
        </p:nvCxnSpPr>
        <p:spPr>
          <a:xfrm>
            <a:off x="3374419" y="5872990"/>
            <a:ext cx="2420800" cy="16454"/>
          </a:xfrm>
          <a:prstGeom prst="straightConnector1">
            <a:avLst/>
          </a:prstGeom>
          <a:ln w="25400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7417DC52-5EBC-4985-AAA1-88251B52388C}"/>
              </a:ext>
            </a:extLst>
          </p:cNvPr>
          <p:cNvSpPr/>
          <p:nvPr/>
        </p:nvSpPr>
        <p:spPr>
          <a:xfrm rot="10800000">
            <a:off x="5995898" y="2742208"/>
            <a:ext cx="1849549" cy="2263653"/>
          </a:xfrm>
          <a:custGeom>
            <a:avLst/>
            <a:gdLst>
              <a:gd name="connsiteX0" fmla="*/ 1384590 w 1849549"/>
              <a:gd name="connsiteY0" fmla="*/ 2163123 h 2263653"/>
              <a:gd name="connsiteX1" fmla="*/ 1732934 w 1849549"/>
              <a:gd name="connsiteY1" fmla="*/ 1466435 h 2263653"/>
              <a:gd name="connsiteX2" fmla="*/ 1384590 w 1849549"/>
              <a:gd name="connsiteY2" fmla="*/ 769746 h 2263653"/>
              <a:gd name="connsiteX3" fmla="*/ 464962 w 1849549"/>
              <a:gd name="connsiteY3" fmla="*/ 769746 h 2263653"/>
              <a:gd name="connsiteX4" fmla="*/ 116618 w 1849549"/>
              <a:gd name="connsiteY4" fmla="*/ 1466435 h 2263653"/>
              <a:gd name="connsiteX5" fmla="*/ 464962 w 1849549"/>
              <a:gd name="connsiteY5" fmla="*/ 2163123 h 2263653"/>
              <a:gd name="connsiteX6" fmla="*/ 1450940 w 1849549"/>
              <a:gd name="connsiteY6" fmla="*/ 2263653 h 2263653"/>
              <a:gd name="connsiteX7" fmla="*/ 398610 w 1849549"/>
              <a:gd name="connsiteY7" fmla="*/ 2263653 h 2263653"/>
              <a:gd name="connsiteX8" fmla="*/ 0 w 1849549"/>
              <a:gd name="connsiteY8" fmla="*/ 1466434 h 2263653"/>
              <a:gd name="connsiteX9" fmla="*/ 398610 w 1849549"/>
              <a:gd name="connsiteY9" fmla="*/ 669215 h 2263653"/>
              <a:gd name="connsiteX10" fmla="*/ 835681 w 1849549"/>
              <a:gd name="connsiteY10" fmla="*/ 669215 h 2263653"/>
              <a:gd name="connsiteX11" fmla="*/ 835681 w 1849549"/>
              <a:gd name="connsiteY11" fmla="*/ 325266 h 2263653"/>
              <a:gd name="connsiteX12" fmla="*/ 746586 w 1849549"/>
              <a:gd name="connsiteY12" fmla="*/ 325266 h 2263653"/>
              <a:gd name="connsiteX13" fmla="*/ 924775 w 1849549"/>
              <a:gd name="connsiteY13" fmla="*/ 0 h 2263653"/>
              <a:gd name="connsiteX14" fmla="*/ 1102964 w 1849549"/>
              <a:gd name="connsiteY14" fmla="*/ 325266 h 2263653"/>
              <a:gd name="connsiteX15" fmla="*/ 1013870 w 1849549"/>
              <a:gd name="connsiteY15" fmla="*/ 325266 h 2263653"/>
              <a:gd name="connsiteX16" fmla="*/ 1013870 w 1849549"/>
              <a:gd name="connsiteY16" fmla="*/ 669215 h 2263653"/>
              <a:gd name="connsiteX17" fmla="*/ 1450940 w 1849549"/>
              <a:gd name="connsiteY17" fmla="*/ 669215 h 2263653"/>
              <a:gd name="connsiteX18" fmla="*/ 1849549 w 1849549"/>
              <a:gd name="connsiteY18" fmla="*/ 1466434 h 226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549" h="2263653">
                <a:moveTo>
                  <a:pt x="1384590" y="2163123"/>
                </a:moveTo>
                <a:lnTo>
                  <a:pt x="1732934" y="1466435"/>
                </a:lnTo>
                <a:lnTo>
                  <a:pt x="1384590" y="769746"/>
                </a:lnTo>
                <a:lnTo>
                  <a:pt x="464962" y="769746"/>
                </a:lnTo>
                <a:lnTo>
                  <a:pt x="116618" y="1466435"/>
                </a:lnTo>
                <a:lnTo>
                  <a:pt x="464962" y="2163123"/>
                </a:lnTo>
                <a:close/>
                <a:moveTo>
                  <a:pt x="1450940" y="2263653"/>
                </a:moveTo>
                <a:lnTo>
                  <a:pt x="398610" y="2263653"/>
                </a:lnTo>
                <a:lnTo>
                  <a:pt x="0" y="1466434"/>
                </a:lnTo>
                <a:lnTo>
                  <a:pt x="398610" y="669215"/>
                </a:lnTo>
                <a:lnTo>
                  <a:pt x="835681" y="669215"/>
                </a:lnTo>
                <a:lnTo>
                  <a:pt x="835681" y="325266"/>
                </a:lnTo>
                <a:lnTo>
                  <a:pt x="746586" y="325266"/>
                </a:lnTo>
                <a:lnTo>
                  <a:pt x="924775" y="0"/>
                </a:lnTo>
                <a:lnTo>
                  <a:pt x="1102964" y="325266"/>
                </a:lnTo>
                <a:lnTo>
                  <a:pt x="1013870" y="325266"/>
                </a:lnTo>
                <a:lnTo>
                  <a:pt x="1013870" y="669215"/>
                </a:lnTo>
                <a:lnTo>
                  <a:pt x="1450940" y="669215"/>
                </a:lnTo>
                <a:lnTo>
                  <a:pt x="1849549" y="14664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BBADB6D1-E792-40B6-B535-EB6AFD7FF1E6}"/>
              </a:ext>
            </a:extLst>
          </p:cNvPr>
          <p:cNvSpPr/>
          <p:nvPr/>
        </p:nvSpPr>
        <p:spPr>
          <a:xfrm>
            <a:off x="1047871" y="2842738"/>
            <a:ext cx="1849549" cy="2263653"/>
          </a:xfrm>
          <a:custGeom>
            <a:avLst/>
            <a:gdLst>
              <a:gd name="connsiteX0" fmla="*/ 464960 w 1849549"/>
              <a:gd name="connsiteY0" fmla="*/ 769746 h 2263653"/>
              <a:gd name="connsiteX1" fmla="*/ 116616 w 1849549"/>
              <a:gd name="connsiteY1" fmla="*/ 1466435 h 2263653"/>
              <a:gd name="connsiteX2" fmla="*/ 464960 w 1849549"/>
              <a:gd name="connsiteY2" fmla="*/ 2163123 h 2263653"/>
              <a:gd name="connsiteX3" fmla="*/ 1384588 w 1849549"/>
              <a:gd name="connsiteY3" fmla="*/ 2163123 h 2263653"/>
              <a:gd name="connsiteX4" fmla="*/ 1732932 w 1849549"/>
              <a:gd name="connsiteY4" fmla="*/ 1466435 h 2263653"/>
              <a:gd name="connsiteX5" fmla="*/ 1384588 w 1849549"/>
              <a:gd name="connsiteY5" fmla="*/ 769746 h 2263653"/>
              <a:gd name="connsiteX6" fmla="*/ 924774 w 1849549"/>
              <a:gd name="connsiteY6" fmla="*/ 0 h 2263653"/>
              <a:gd name="connsiteX7" fmla="*/ 1102963 w 1849549"/>
              <a:gd name="connsiteY7" fmla="*/ 325266 h 2263653"/>
              <a:gd name="connsiteX8" fmla="*/ 1013869 w 1849549"/>
              <a:gd name="connsiteY8" fmla="*/ 325266 h 2263653"/>
              <a:gd name="connsiteX9" fmla="*/ 1013869 w 1849549"/>
              <a:gd name="connsiteY9" fmla="*/ 669215 h 2263653"/>
              <a:gd name="connsiteX10" fmla="*/ 1450940 w 1849549"/>
              <a:gd name="connsiteY10" fmla="*/ 669215 h 2263653"/>
              <a:gd name="connsiteX11" fmla="*/ 1849549 w 1849549"/>
              <a:gd name="connsiteY11" fmla="*/ 1466434 h 2263653"/>
              <a:gd name="connsiteX12" fmla="*/ 1450940 w 1849549"/>
              <a:gd name="connsiteY12" fmla="*/ 2263653 h 2263653"/>
              <a:gd name="connsiteX13" fmla="*/ 398610 w 1849549"/>
              <a:gd name="connsiteY13" fmla="*/ 2263653 h 2263653"/>
              <a:gd name="connsiteX14" fmla="*/ 0 w 1849549"/>
              <a:gd name="connsiteY14" fmla="*/ 1466434 h 2263653"/>
              <a:gd name="connsiteX15" fmla="*/ 398610 w 1849549"/>
              <a:gd name="connsiteY15" fmla="*/ 669215 h 2263653"/>
              <a:gd name="connsiteX16" fmla="*/ 835680 w 1849549"/>
              <a:gd name="connsiteY16" fmla="*/ 669215 h 2263653"/>
              <a:gd name="connsiteX17" fmla="*/ 835680 w 1849549"/>
              <a:gd name="connsiteY17" fmla="*/ 325266 h 2263653"/>
              <a:gd name="connsiteX18" fmla="*/ 746585 w 1849549"/>
              <a:gd name="connsiteY18" fmla="*/ 325266 h 226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549" h="2263653">
                <a:moveTo>
                  <a:pt x="464960" y="769746"/>
                </a:moveTo>
                <a:lnTo>
                  <a:pt x="116616" y="1466435"/>
                </a:lnTo>
                <a:lnTo>
                  <a:pt x="464960" y="2163123"/>
                </a:lnTo>
                <a:lnTo>
                  <a:pt x="1384588" y="2163123"/>
                </a:lnTo>
                <a:lnTo>
                  <a:pt x="1732932" y="1466435"/>
                </a:lnTo>
                <a:lnTo>
                  <a:pt x="1384588" y="769746"/>
                </a:lnTo>
                <a:close/>
                <a:moveTo>
                  <a:pt x="924774" y="0"/>
                </a:moveTo>
                <a:lnTo>
                  <a:pt x="1102963" y="325266"/>
                </a:lnTo>
                <a:lnTo>
                  <a:pt x="1013869" y="325266"/>
                </a:lnTo>
                <a:lnTo>
                  <a:pt x="1013869" y="669215"/>
                </a:lnTo>
                <a:lnTo>
                  <a:pt x="1450940" y="669215"/>
                </a:lnTo>
                <a:lnTo>
                  <a:pt x="1849549" y="1466434"/>
                </a:lnTo>
                <a:lnTo>
                  <a:pt x="1450940" y="2263653"/>
                </a:lnTo>
                <a:lnTo>
                  <a:pt x="398610" y="2263653"/>
                </a:lnTo>
                <a:lnTo>
                  <a:pt x="0" y="1466434"/>
                </a:lnTo>
                <a:lnTo>
                  <a:pt x="398610" y="669215"/>
                </a:lnTo>
                <a:lnTo>
                  <a:pt x="835680" y="669215"/>
                </a:lnTo>
                <a:lnTo>
                  <a:pt x="835680" y="325266"/>
                </a:lnTo>
                <a:lnTo>
                  <a:pt x="746585" y="32526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27345A8B-14E9-4D1A-9AA6-DBA390AD0484}"/>
              </a:ext>
            </a:extLst>
          </p:cNvPr>
          <p:cNvSpPr/>
          <p:nvPr/>
        </p:nvSpPr>
        <p:spPr>
          <a:xfrm rot="10800000">
            <a:off x="2697213" y="2742209"/>
            <a:ext cx="1849549" cy="2263653"/>
          </a:xfrm>
          <a:custGeom>
            <a:avLst/>
            <a:gdLst>
              <a:gd name="connsiteX0" fmla="*/ 1384589 w 1849549"/>
              <a:gd name="connsiteY0" fmla="*/ 2163124 h 2263653"/>
              <a:gd name="connsiteX1" fmla="*/ 1732933 w 1849549"/>
              <a:gd name="connsiteY1" fmla="*/ 1466436 h 2263653"/>
              <a:gd name="connsiteX2" fmla="*/ 1384589 w 1849549"/>
              <a:gd name="connsiteY2" fmla="*/ 769747 h 2263653"/>
              <a:gd name="connsiteX3" fmla="*/ 464961 w 1849549"/>
              <a:gd name="connsiteY3" fmla="*/ 769747 h 2263653"/>
              <a:gd name="connsiteX4" fmla="*/ 116617 w 1849549"/>
              <a:gd name="connsiteY4" fmla="*/ 1466436 h 2263653"/>
              <a:gd name="connsiteX5" fmla="*/ 464961 w 1849549"/>
              <a:gd name="connsiteY5" fmla="*/ 2163124 h 2263653"/>
              <a:gd name="connsiteX6" fmla="*/ 1450940 w 1849549"/>
              <a:gd name="connsiteY6" fmla="*/ 2263653 h 2263653"/>
              <a:gd name="connsiteX7" fmla="*/ 398610 w 1849549"/>
              <a:gd name="connsiteY7" fmla="*/ 2263653 h 2263653"/>
              <a:gd name="connsiteX8" fmla="*/ 0 w 1849549"/>
              <a:gd name="connsiteY8" fmla="*/ 1466434 h 2263653"/>
              <a:gd name="connsiteX9" fmla="*/ 398610 w 1849549"/>
              <a:gd name="connsiteY9" fmla="*/ 669215 h 2263653"/>
              <a:gd name="connsiteX10" fmla="*/ 835681 w 1849549"/>
              <a:gd name="connsiteY10" fmla="*/ 669215 h 2263653"/>
              <a:gd name="connsiteX11" fmla="*/ 835681 w 1849549"/>
              <a:gd name="connsiteY11" fmla="*/ 325266 h 2263653"/>
              <a:gd name="connsiteX12" fmla="*/ 746586 w 1849549"/>
              <a:gd name="connsiteY12" fmla="*/ 325266 h 2263653"/>
              <a:gd name="connsiteX13" fmla="*/ 924775 w 1849549"/>
              <a:gd name="connsiteY13" fmla="*/ 0 h 2263653"/>
              <a:gd name="connsiteX14" fmla="*/ 1102964 w 1849549"/>
              <a:gd name="connsiteY14" fmla="*/ 325266 h 2263653"/>
              <a:gd name="connsiteX15" fmla="*/ 1013870 w 1849549"/>
              <a:gd name="connsiteY15" fmla="*/ 325266 h 2263653"/>
              <a:gd name="connsiteX16" fmla="*/ 1013870 w 1849549"/>
              <a:gd name="connsiteY16" fmla="*/ 669215 h 2263653"/>
              <a:gd name="connsiteX17" fmla="*/ 1450940 w 1849549"/>
              <a:gd name="connsiteY17" fmla="*/ 669215 h 2263653"/>
              <a:gd name="connsiteX18" fmla="*/ 1849549 w 1849549"/>
              <a:gd name="connsiteY18" fmla="*/ 1466434 h 226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549" h="2263653">
                <a:moveTo>
                  <a:pt x="1384589" y="2163124"/>
                </a:moveTo>
                <a:lnTo>
                  <a:pt x="1732933" y="1466436"/>
                </a:lnTo>
                <a:lnTo>
                  <a:pt x="1384589" y="769747"/>
                </a:lnTo>
                <a:lnTo>
                  <a:pt x="464961" y="769747"/>
                </a:lnTo>
                <a:lnTo>
                  <a:pt x="116617" y="1466436"/>
                </a:lnTo>
                <a:lnTo>
                  <a:pt x="464961" y="2163124"/>
                </a:lnTo>
                <a:close/>
                <a:moveTo>
                  <a:pt x="1450940" y="2263653"/>
                </a:moveTo>
                <a:lnTo>
                  <a:pt x="398610" y="2263653"/>
                </a:lnTo>
                <a:lnTo>
                  <a:pt x="0" y="1466434"/>
                </a:lnTo>
                <a:lnTo>
                  <a:pt x="398610" y="669215"/>
                </a:lnTo>
                <a:lnTo>
                  <a:pt x="835681" y="669215"/>
                </a:lnTo>
                <a:lnTo>
                  <a:pt x="835681" y="325266"/>
                </a:lnTo>
                <a:lnTo>
                  <a:pt x="746586" y="325266"/>
                </a:lnTo>
                <a:lnTo>
                  <a:pt x="924775" y="0"/>
                </a:lnTo>
                <a:lnTo>
                  <a:pt x="1102964" y="325266"/>
                </a:lnTo>
                <a:lnTo>
                  <a:pt x="1013870" y="325266"/>
                </a:lnTo>
                <a:lnTo>
                  <a:pt x="1013870" y="669215"/>
                </a:lnTo>
                <a:lnTo>
                  <a:pt x="1450940" y="669215"/>
                </a:lnTo>
                <a:lnTo>
                  <a:pt x="1849549" y="146643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C836FBB0-4A22-445F-B0BB-D263F858794E}"/>
              </a:ext>
            </a:extLst>
          </p:cNvPr>
          <p:cNvSpPr/>
          <p:nvPr/>
        </p:nvSpPr>
        <p:spPr>
          <a:xfrm>
            <a:off x="4346554" y="2842738"/>
            <a:ext cx="1849549" cy="2263653"/>
          </a:xfrm>
          <a:custGeom>
            <a:avLst/>
            <a:gdLst>
              <a:gd name="connsiteX0" fmla="*/ 464960 w 1849549"/>
              <a:gd name="connsiteY0" fmla="*/ 769746 h 2263653"/>
              <a:gd name="connsiteX1" fmla="*/ 116616 w 1849549"/>
              <a:gd name="connsiteY1" fmla="*/ 1466435 h 2263653"/>
              <a:gd name="connsiteX2" fmla="*/ 464960 w 1849549"/>
              <a:gd name="connsiteY2" fmla="*/ 2163123 h 2263653"/>
              <a:gd name="connsiteX3" fmla="*/ 1384588 w 1849549"/>
              <a:gd name="connsiteY3" fmla="*/ 2163123 h 2263653"/>
              <a:gd name="connsiteX4" fmla="*/ 1732932 w 1849549"/>
              <a:gd name="connsiteY4" fmla="*/ 1466435 h 2263653"/>
              <a:gd name="connsiteX5" fmla="*/ 1384588 w 1849549"/>
              <a:gd name="connsiteY5" fmla="*/ 769746 h 2263653"/>
              <a:gd name="connsiteX6" fmla="*/ 924774 w 1849549"/>
              <a:gd name="connsiteY6" fmla="*/ 0 h 2263653"/>
              <a:gd name="connsiteX7" fmla="*/ 1102963 w 1849549"/>
              <a:gd name="connsiteY7" fmla="*/ 325266 h 2263653"/>
              <a:gd name="connsiteX8" fmla="*/ 1013869 w 1849549"/>
              <a:gd name="connsiteY8" fmla="*/ 325266 h 2263653"/>
              <a:gd name="connsiteX9" fmla="*/ 1013869 w 1849549"/>
              <a:gd name="connsiteY9" fmla="*/ 669215 h 2263653"/>
              <a:gd name="connsiteX10" fmla="*/ 1450940 w 1849549"/>
              <a:gd name="connsiteY10" fmla="*/ 669215 h 2263653"/>
              <a:gd name="connsiteX11" fmla="*/ 1849549 w 1849549"/>
              <a:gd name="connsiteY11" fmla="*/ 1466434 h 2263653"/>
              <a:gd name="connsiteX12" fmla="*/ 1450940 w 1849549"/>
              <a:gd name="connsiteY12" fmla="*/ 2263653 h 2263653"/>
              <a:gd name="connsiteX13" fmla="*/ 398610 w 1849549"/>
              <a:gd name="connsiteY13" fmla="*/ 2263653 h 2263653"/>
              <a:gd name="connsiteX14" fmla="*/ 0 w 1849549"/>
              <a:gd name="connsiteY14" fmla="*/ 1466434 h 2263653"/>
              <a:gd name="connsiteX15" fmla="*/ 398610 w 1849549"/>
              <a:gd name="connsiteY15" fmla="*/ 669215 h 2263653"/>
              <a:gd name="connsiteX16" fmla="*/ 835680 w 1849549"/>
              <a:gd name="connsiteY16" fmla="*/ 669215 h 2263653"/>
              <a:gd name="connsiteX17" fmla="*/ 835680 w 1849549"/>
              <a:gd name="connsiteY17" fmla="*/ 325266 h 2263653"/>
              <a:gd name="connsiteX18" fmla="*/ 746585 w 1849549"/>
              <a:gd name="connsiteY18" fmla="*/ 325266 h 226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549" h="2263653">
                <a:moveTo>
                  <a:pt x="464960" y="769746"/>
                </a:moveTo>
                <a:lnTo>
                  <a:pt x="116616" y="1466435"/>
                </a:lnTo>
                <a:lnTo>
                  <a:pt x="464960" y="2163123"/>
                </a:lnTo>
                <a:lnTo>
                  <a:pt x="1384588" y="2163123"/>
                </a:lnTo>
                <a:lnTo>
                  <a:pt x="1732932" y="1466435"/>
                </a:lnTo>
                <a:lnTo>
                  <a:pt x="1384588" y="769746"/>
                </a:lnTo>
                <a:close/>
                <a:moveTo>
                  <a:pt x="924774" y="0"/>
                </a:moveTo>
                <a:lnTo>
                  <a:pt x="1102963" y="325266"/>
                </a:lnTo>
                <a:lnTo>
                  <a:pt x="1013869" y="325266"/>
                </a:lnTo>
                <a:lnTo>
                  <a:pt x="1013869" y="669215"/>
                </a:lnTo>
                <a:lnTo>
                  <a:pt x="1450940" y="669215"/>
                </a:lnTo>
                <a:lnTo>
                  <a:pt x="1849549" y="1466434"/>
                </a:lnTo>
                <a:lnTo>
                  <a:pt x="1450940" y="2263653"/>
                </a:lnTo>
                <a:lnTo>
                  <a:pt x="398610" y="2263653"/>
                </a:lnTo>
                <a:lnTo>
                  <a:pt x="0" y="1466434"/>
                </a:lnTo>
                <a:lnTo>
                  <a:pt x="398610" y="669215"/>
                </a:lnTo>
                <a:lnTo>
                  <a:pt x="835680" y="669215"/>
                </a:lnTo>
                <a:lnTo>
                  <a:pt x="835680" y="325266"/>
                </a:lnTo>
                <a:lnTo>
                  <a:pt x="746585" y="3252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F7C1039F-FF76-4724-993D-5B5CD8A81302}"/>
              </a:ext>
            </a:extLst>
          </p:cNvPr>
          <p:cNvSpPr/>
          <p:nvPr/>
        </p:nvSpPr>
        <p:spPr>
          <a:xfrm>
            <a:off x="7645238" y="2842738"/>
            <a:ext cx="1849549" cy="2263653"/>
          </a:xfrm>
          <a:custGeom>
            <a:avLst/>
            <a:gdLst>
              <a:gd name="connsiteX0" fmla="*/ 464960 w 1849549"/>
              <a:gd name="connsiteY0" fmla="*/ 769746 h 2263653"/>
              <a:gd name="connsiteX1" fmla="*/ 116616 w 1849549"/>
              <a:gd name="connsiteY1" fmla="*/ 1466435 h 2263653"/>
              <a:gd name="connsiteX2" fmla="*/ 464960 w 1849549"/>
              <a:gd name="connsiteY2" fmla="*/ 2163123 h 2263653"/>
              <a:gd name="connsiteX3" fmla="*/ 1384588 w 1849549"/>
              <a:gd name="connsiteY3" fmla="*/ 2163123 h 2263653"/>
              <a:gd name="connsiteX4" fmla="*/ 1732932 w 1849549"/>
              <a:gd name="connsiteY4" fmla="*/ 1466435 h 2263653"/>
              <a:gd name="connsiteX5" fmla="*/ 1384588 w 1849549"/>
              <a:gd name="connsiteY5" fmla="*/ 769746 h 2263653"/>
              <a:gd name="connsiteX6" fmla="*/ 924774 w 1849549"/>
              <a:gd name="connsiteY6" fmla="*/ 0 h 2263653"/>
              <a:gd name="connsiteX7" fmla="*/ 1102963 w 1849549"/>
              <a:gd name="connsiteY7" fmla="*/ 325266 h 2263653"/>
              <a:gd name="connsiteX8" fmla="*/ 1013869 w 1849549"/>
              <a:gd name="connsiteY8" fmla="*/ 325266 h 2263653"/>
              <a:gd name="connsiteX9" fmla="*/ 1013869 w 1849549"/>
              <a:gd name="connsiteY9" fmla="*/ 669215 h 2263653"/>
              <a:gd name="connsiteX10" fmla="*/ 1450940 w 1849549"/>
              <a:gd name="connsiteY10" fmla="*/ 669215 h 2263653"/>
              <a:gd name="connsiteX11" fmla="*/ 1849549 w 1849549"/>
              <a:gd name="connsiteY11" fmla="*/ 1466434 h 2263653"/>
              <a:gd name="connsiteX12" fmla="*/ 1450940 w 1849549"/>
              <a:gd name="connsiteY12" fmla="*/ 2263653 h 2263653"/>
              <a:gd name="connsiteX13" fmla="*/ 398610 w 1849549"/>
              <a:gd name="connsiteY13" fmla="*/ 2263653 h 2263653"/>
              <a:gd name="connsiteX14" fmla="*/ 0 w 1849549"/>
              <a:gd name="connsiteY14" fmla="*/ 1466434 h 2263653"/>
              <a:gd name="connsiteX15" fmla="*/ 398610 w 1849549"/>
              <a:gd name="connsiteY15" fmla="*/ 669215 h 2263653"/>
              <a:gd name="connsiteX16" fmla="*/ 835680 w 1849549"/>
              <a:gd name="connsiteY16" fmla="*/ 669215 h 2263653"/>
              <a:gd name="connsiteX17" fmla="*/ 835680 w 1849549"/>
              <a:gd name="connsiteY17" fmla="*/ 325266 h 2263653"/>
              <a:gd name="connsiteX18" fmla="*/ 746585 w 1849549"/>
              <a:gd name="connsiteY18" fmla="*/ 325266 h 226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549" h="2263653">
                <a:moveTo>
                  <a:pt x="464960" y="769746"/>
                </a:moveTo>
                <a:lnTo>
                  <a:pt x="116616" y="1466435"/>
                </a:lnTo>
                <a:lnTo>
                  <a:pt x="464960" y="2163123"/>
                </a:lnTo>
                <a:lnTo>
                  <a:pt x="1384588" y="2163123"/>
                </a:lnTo>
                <a:lnTo>
                  <a:pt x="1732932" y="1466435"/>
                </a:lnTo>
                <a:lnTo>
                  <a:pt x="1384588" y="769746"/>
                </a:lnTo>
                <a:close/>
                <a:moveTo>
                  <a:pt x="924774" y="0"/>
                </a:moveTo>
                <a:lnTo>
                  <a:pt x="1102963" y="325266"/>
                </a:lnTo>
                <a:lnTo>
                  <a:pt x="1013869" y="325266"/>
                </a:lnTo>
                <a:lnTo>
                  <a:pt x="1013869" y="669215"/>
                </a:lnTo>
                <a:lnTo>
                  <a:pt x="1450940" y="669215"/>
                </a:lnTo>
                <a:lnTo>
                  <a:pt x="1849549" y="1466434"/>
                </a:lnTo>
                <a:lnTo>
                  <a:pt x="1450940" y="2263653"/>
                </a:lnTo>
                <a:lnTo>
                  <a:pt x="398610" y="2263653"/>
                </a:lnTo>
                <a:lnTo>
                  <a:pt x="0" y="1466434"/>
                </a:lnTo>
                <a:lnTo>
                  <a:pt x="398610" y="669215"/>
                </a:lnTo>
                <a:lnTo>
                  <a:pt x="835680" y="669215"/>
                </a:lnTo>
                <a:lnTo>
                  <a:pt x="835680" y="325266"/>
                </a:lnTo>
                <a:lnTo>
                  <a:pt x="746585" y="3252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D31F457D-F9BC-464C-BDA7-C1F52647B25C}"/>
              </a:ext>
            </a:extLst>
          </p:cNvPr>
          <p:cNvSpPr/>
          <p:nvPr/>
        </p:nvSpPr>
        <p:spPr>
          <a:xfrm rot="10800000">
            <a:off x="9294581" y="2742209"/>
            <a:ext cx="1849549" cy="2263653"/>
          </a:xfrm>
          <a:custGeom>
            <a:avLst/>
            <a:gdLst>
              <a:gd name="connsiteX0" fmla="*/ 1384589 w 1849549"/>
              <a:gd name="connsiteY0" fmla="*/ 2163124 h 2263653"/>
              <a:gd name="connsiteX1" fmla="*/ 1732933 w 1849549"/>
              <a:gd name="connsiteY1" fmla="*/ 1466436 h 2263653"/>
              <a:gd name="connsiteX2" fmla="*/ 1384589 w 1849549"/>
              <a:gd name="connsiteY2" fmla="*/ 769747 h 2263653"/>
              <a:gd name="connsiteX3" fmla="*/ 464961 w 1849549"/>
              <a:gd name="connsiteY3" fmla="*/ 769747 h 2263653"/>
              <a:gd name="connsiteX4" fmla="*/ 116617 w 1849549"/>
              <a:gd name="connsiteY4" fmla="*/ 1466436 h 2263653"/>
              <a:gd name="connsiteX5" fmla="*/ 464961 w 1849549"/>
              <a:gd name="connsiteY5" fmla="*/ 2163124 h 2263653"/>
              <a:gd name="connsiteX6" fmla="*/ 1450940 w 1849549"/>
              <a:gd name="connsiteY6" fmla="*/ 2263653 h 2263653"/>
              <a:gd name="connsiteX7" fmla="*/ 398610 w 1849549"/>
              <a:gd name="connsiteY7" fmla="*/ 2263653 h 2263653"/>
              <a:gd name="connsiteX8" fmla="*/ 0 w 1849549"/>
              <a:gd name="connsiteY8" fmla="*/ 1466434 h 2263653"/>
              <a:gd name="connsiteX9" fmla="*/ 398610 w 1849549"/>
              <a:gd name="connsiteY9" fmla="*/ 669215 h 2263653"/>
              <a:gd name="connsiteX10" fmla="*/ 835681 w 1849549"/>
              <a:gd name="connsiteY10" fmla="*/ 669215 h 2263653"/>
              <a:gd name="connsiteX11" fmla="*/ 835681 w 1849549"/>
              <a:gd name="connsiteY11" fmla="*/ 325266 h 2263653"/>
              <a:gd name="connsiteX12" fmla="*/ 746586 w 1849549"/>
              <a:gd name="connsiteY12" fmla="*/ 325266 h 2263653"/>
              <a:gd name="connsiteX13" fmla="*/ 924775 w 1849549"/>
              <a:gd name="connsiteY13" fmla="*/ 0 h 2263653"/>
              <a:gd name="connsiteX14" fmla="*/ 1102964 w 1849549"/>
              <a:gd name="connsiteY14" fmla="*/ 325266 h 2263653"/>
              <a:gd name="connsiteX15" fmla="*/ 1013870 w 1849549"/>
              <a:gd name="connsiteY15" fmla="*/ 325266 h 2263653"/>
              <a:gd name="connsiteX16" fmla="*/ 1013870 w 1849549"/>
              <a:gd name="connsiteY16" fmla="*/ 669215 h 2263653"/>
              <a:gd name="connsiteX17" fmla="*/ 1450940 w 1849549"/>
              <a:gd name="connsiteY17" fmla="*/ 669215 h 2263653"/>
              <a:gd name="connsiteX18" fmla="*/ 1849549 w 1849549"/>
              <a:gd name="connsiteY18" fmla="*/ 1466434 h 226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549" h="2263653">
                <a:moveTo>
                  <a:pt x="1384589" y="2163124"/>
                </a:moveTo>
                <a:lnTo>
                  <a:pt x="1732933" y="1466436"/>
                </a:lnTo>
                <a:lnTo>
                  <a:pt x="1384589" y="769747"/>
                </a:lnTo>
                <a:lnTo>
                  <a:pt x="464961" y="769747"/>
                </a:lnTo>
                <a:lnTo>
                  <a:pt x="116617" y="1466436"/>
                </a:lnTo>
                <a:lnTo>
                  <a:pt x="464961" y="2163124"/>
                </a:lnTo>
                <a:close/>
                <a:moveTo>
                  <a:pt x="1450940" y="2263653"/>
                </a:moveTo>
                <a:lnTo>
                  <a:pt x="398610" y="2263653"/>
                </a:lnTo>
                <a:lnTo>
                  <a:pt x="0" y="1466434"/>
                </a:lnTo>
                <a:lnTo>
                  <a:pt x="398610" y="669215"/>
                </a:lnTo>
                <a:lnTo>
                  <a:pt x="835681" y="669215"/>
                </a:lnTo>
                <a:lnTo>
                  <a:pt x="835681" y="325266"/>
                </a:lnTo>
                <a:lnTo>
                  <a:pt x="746586" y="325266"/>
                </a:lnTo>
                <a:lnTo>
                  <a:pt x="924775" y="0"/>
                </a:lnTo>
                <a:lnTo>
                  <a:pt x="1102964" y="325266"/>
                </a:lnTo>
                <a:lnTo>
                  <a:pt x="1013870" y="325266"/>
                </a:lnTo>
                <a:lnTo>
                  <a:pt x="1013870" y="669215"/>
                </a:lnTo>
                <a:lnTo>
                  <a:pt x="1450940" y="669215"/>
                </a:lnTo>
                <a:lnTo>
                  <a:pt x="1849549" y="14664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직사각형 113">
            <a:extLst>
              <a:ext uri="{FF2B5EF4-FFF2-40B4-BE49-F238E27FC236}">
                <a16:creationId xmlns:a16="http://schemas.microsoft.com/office/drawing/2014/main" id="{37E34F44-A082-4C3B-AE7F-E7AC46180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7977" y="3688435"/>
            <a:ext cx="1162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charset="0"/>
              </a:rPr>
              <a:t>2027</a:t>
            </a:r>
            <a:endParaRPr lang="ko-KR" altLang="en-US" sz="2400" dirty="0">
              <a:solidFill>
                <a:schemeClr val="accent4"/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DDCA665E-A3BD-4011-AB0C-702621DAE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635" y="3688435"/>
            <a:ext cx="1162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charset="0"/>
              </a:rPr>
              <a:t>2026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1" name="직사각형 113">
            <a:extLst>
              <a:ext uri="{FF2B5EF4-FFF2-40B4-BE49-F238E27FC236}">
                <a16:creationId xmlns:a16="http://schemas.microsoft.com/office/drawing/2014/main" id="{88C29F89-7EEC-471C-8690-86ECFC15A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293" y="3688435"/>
            <a:ext cx="1162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charset="0"/>
              </a:rPr>
              <a:t>2025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12" name="직사각형 113">
            <a:extLst>
              <a:ext uri="{FF2B5EF4-FFF2-40B4-BE49-F238E27FC236}">
                <a16:creationId xmlns:a16="http://schemas.microsoft.com/office/drawing/2014/main" id="{29267944-3FF1-4BB5-876D-73E851C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951" y="3688435"/>
            <a:ext cx="1162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charset="0"/>
              </a:rPr>
              <a:t>2024</a:t>
            </a:r>
            <a:endParaRPr lang="ko-KR" alt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22B7CE6C-CBD7-440A-993A-E40E9D0A2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609" y="3688435"/>
            <a:ext cx="1162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charset="0"/>
              </a:rPr>
              <a:t>2023</a:t>
            </a:r>
            <a:endParaRPr lang="ko-KR" altLang="en-US" sz="2400" dirty="0">
              <a:solidFill>
                <a:schemeClr val="accent6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6ED861AA-A1DE-47AD-B252-5B949393F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267" y="3688435"/>
            <a:ext cx="1162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charset="0"/>
              </a:rPr>
              <a:t>2022</a:t>
            </a:r>
            <a:endParaRPr lang="ko-KR" altLang="en-US" sz="2400" dirty="0">
              <a:solidFill>
                <a:schemeClr val="accent5"/>
              </a:solidFill>
            </a:endParaRPr>
          </a:p>
        </p:txBody>
      </p:sp>
      <p:grpSp>
        <p:nvGrpSpPr>
          <p:cNvPr id="15" name="Group 48">
            <a:extLst>
              <a:ext uri="{FF2B5EF4-FFF2-40B4-BE49-F238E27FC236}">
                <a16:creationId xmlns:a16="http://schemas.microsoft.com/office/drawing/2014/main" id="{CCDE2236-5A36-4708-B495-733524AA238C}"/>
              </a:ext>
            </a:extLst>
          </p:cNvPr>
          <p:cNvGrpSpPr/>
          <p:nvPr/>
        </p:nvGrpSpPr>
        <p:grpSpPr>
          <a:xfrm>
            <a:off x="1302478" y="4179164"/>
            <a:ext cx="1340335" cy="753132"/>
            <a:chOff x="1298569" y="4072162"/>
            <a:chExt cx="1340335" cy="7531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FE95D5-8AB8-4259-B5A4-54FFA6DB4EAC}"/>
                </a:ext>
              </a:extLst>
            </p:cNvPr>
            <p:cNvSpPr txBox="1"/>
            <p:nvPr/>
          </p:nvSpPr>
          <p:spPr>
            <a:xfrm>
              <a:off x="1298569" y="4363629"/>
              <a:ext cx="1340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75C902-2FBD-461F-A4BC-9DF6F82942E8}"/>
                </a:ext>
              </a:extLst>
            </p:cNvPr>
            <p:cNvSpPr txBox="1"/>
            <p:nvPr/>
          </p:nvSpPr>
          <p:spPr>
            <a:xfrm>
              <a:off x="1298569" y="4072162"/>
              <a:ext cx="13403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9">
            <a:extLst>
              <a:ext uri="{FF2B5EF4-FFF2-40B4-BE49-F238E27FC236}">
                <a16:creationId xmlns:a16="http://schemas.microsoft.com/office/drawing/2014/main" id="{D25153C1-A597-4D47-A114-63E4D22D948D}"/>
              </a:ext>
            </a:extLst>
          </p:cNvPr>
          <p:cNvGrpSpPr/>
          <p:nvPr/>
        </p:nvGrpSpPr>
        <p:grpSpPr>
          <a:xfrm>
            <a:off x="2951820" y="2907992"/>
            <a:ext cx="1340335" cy="753132"/>
            <a:chOff x="1298569" y="4072162"/>
            <a:chExt cx="1340335" cy="7531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31A962-5A13-4694-BF38-86CD888CB4AA}"/>
                </a:ext>
              </a:extLst>
            </p:cNvPr>
            <p:cNvSpPr txBox="1"/>
            <p:nvPr/>
          </p:nvSpPr>
          <p:spPr>
            <a:xfrm>
              <a:off x="1298569" y="4363629"/>
              <a:ext cx="1340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F6B01E-5F23-4BBD-A2FB-FEF6C8661A89}"/>
                </a:ext>
              </a:extLst>
            </p:cNvPr>
            <p:cNvSpPr txBox="1"/>
            <p:nvPr/>
          </p:nvSpPr>
          <p:spPr>
            <a:xfrm>
              <a:off x="1298569" y="4072162"/>
              <a:ext cx="13403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2">
            <a:extLst>
              <a:ext uri="{FF2B5EF4-FFF2-40B4-BE49-F238E27FC236}">
                <a16:creationId xmlns:a16="http://schemas.microsoft.com/office/drawing/2014/main" id="{4ED0F95A-6C1F-4687-82A6-EEC7BD3D05B0}"/>
              </a:ext>
            </a:extLst>
          </p:cNvPr>
          <p:cNvGrpSpPr/>
          <p:nvPr/>
        </p:nvGrpSpPr>
        <p:grpSpPr>
          <a:xfrm>
            <a:off x="4602336" y="4179164"/>
            <a:ext cx="1340335" cy="753132"/>
            <a:chOff x="1298569" y="4072162"/>
            <a:chExt cx="1340335" cy="7531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9B8715-A354-4515-8646-B411FD4EB7A8}"/>
                </a:ext>
              </a:extLst>
            </p:cNvPr>
            <p:cNvSpPr txBox="1"/>
            <p:nvPr/>
          </p:nvSpPr>
          <p:spPr>
            <a:xfrm>
              <a:off x="1298569" y="4363629"/>
              <a:ext cx="1340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34FB27-1B23-4239-853F-B04944B1895C}"/>
                </a:ext>
              </a:extLst>
            </p:cNvPr>
            <p:cNvSpPr txBox="1"/>
            <p:nvPr/>
          </p:nvSpPr>
          <p:spPr>
            <a:xfrm>
              <a:off x="1298569" y="4072162"/>
              <a:ext cx="13403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5">
            <a:extLst>
              <a:ext uri="{FF2B5EF4-FFF2-40B4-BE49-F238E27FC236}">
                <a16:creationId xmlns:a16="http://schemas.microsoft.com/office/drawing/2014/main" id="{04F61889-E65F-4CB8-A901-049096892D2D}"/>
              </a:ext>
            </a:extLst>
          </p:cNvPr>
          <p:cNvGrpSpPr/>
          <p:nvPr/>
        </p:nvGrpSpPr>
        <p:grpSpPr>
          <a:xfrm>
            <a:off x="6250505" y="2907992"/>
            <a:ext cx="1340335" cy="753132"/>
            <a:chOff x="1298569" y="4072162"/>
            <a:chExt cx="1340335" cy="7531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0E199A-6DC6-4A76-9D74-0D9CCB5BE35E}"/>
                </a:ext>
              </a:extLst>
            </p:cNvPr>
            <p:cNvSpPr txBox="1"/>
            <p:nvPr/>
          </p:nvSpPr>
          <p:spPr>
            <a:xfrm>
              <a:off x="1298569" y="4363629"/>
              <a:ext cx="1340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BDB3A-F72E-443A-9B07-65D543228D85}"/>
                </a:ext>
              </a:extLst>
            </p:cNvPr>
            <p:cNvSpPr txBox="1"/>
            <p:nvPr/>
          </p:nvSpPr>
          <p:spPr>
            <a:xfrm>
              <a:off x="1298569" y="4072162"/>
              <a:ext cx="13403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58">
            <a:extLst>
              <a:ext uri="{FF2B5EF4-FFF2-40B4-BE49-F238E27FC236}">
                <a16:creationId xmlns:a16="http://schemas.microsoft.com/office/drawing/2014/main" id="{A87C4C81-D163-4FBB-98AA-3779804BE40F}"/>
              </a:ext>
            </a:extLst>
          </p:cNvPr>
          <p:cNvGrpSpPr/>
          <p:nvPr/>
        </p:nvGrpSpPr>
        <p:grpSpPr>
          <a:xfrm>
            <a:off x="7899845" y="4179164"/>
            <a:ext cx="1340335" cy="753132"/>
            <a:chOff x="1298569" y="4072162"/>
            <a:chExt cx="1340335" cy="7531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B91065-70A6-4003-A8B0-E1F7A9C9C846}"/>
                </a:ext>
              </a:extLst>
            </p:cNvPr>
            <p:cNvSpPr txBox="1"/>
            <p:nvPr/>
          </p:nvSpPr>
          <p:spPr>
            <a:xfrm>
              <a:off x="1298569" y="4363629"/>
              <a:ext cx="1340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AD3C0B-9D17-4B52-A4F4-8BF170C8680A}"/>
                </a:ext>
              </a:extLst>
            </p:cNvPr>
            <p:cNvSpPr txBox="1"/>
            <p:nvPr/>
          </p:nvSpPr>
          <p:spPr>
            <a:xfrm>
              <a:off x="1298569" y="4072162"/>
              <a:ext cx="13403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1">
            <a:extLst>
              <a:ext uri="{FF2B5EF4-FFF2-40B4-BE49-F238E27FC236}">
                <a16:creationId xmlns:a16="http://schemas.microsoft.com/office/drawing/2014/main" id="{EFB4C1EE-E911-4C82-95AC-5197D0CC6DF4}"/>
              </a:ext>
            </a:extLst>
          </p:cNvPr>
          <p:cNvGrpSpPr/>
          <p:nvPr/>
        </p:nvGrpSpPr>
        <p:grpSpPr>
          <a:xfrm>
            <a:off x="9549188" y="2907992"/>
            <a:ext cx="1340335" cy="753132"/>
            <a:chOff x="1298569" y="4072162"/>
            <a:chExt cx="1340335" cy="7531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A04E46-228A-48EB-BA1E-B8E2621D7DBD}"/>
                </a:ext>
              </a:extLst>
            </p:cNvPr>
            <p:cNvSpPr txBox="1"/>
            <p:nvPr/>
          </p:nvSpPr>
          <p:spPr>
            <a:xfrm>
              <a:off x="1298569" y="4363629"/>
              <a:ext cx="1340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785AD3-891B-4C5C-8C80-668809949B1F}"/>
                </a:ext>
              </a:extLst>
            </p:cNvPr>
            <p:cNvSpPr txBox="1"/>
            <p:nvPr/>
          </p:nvSpPr>
          <p:spPr>
            <a:xfrm>
              <a:off x="1298569" y="4072162"/>
              <a:ext cx="13403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4">
            <a:extLst>
              <a:ext uri="{FF2B5EF4-FFF2-40B4-BE49-F238E27FC236}">
                <a16:creationId xmlns:a16="http://schemas.microsoft.com/office/drawing/2014/main" id="{DB21BC6C-032D-4B32-8E79-BC84B982A037}"/>
              </a:ext>
            </a:extLst>
          </p:cNvPr>
          <p:cNvGrpSpPr/>
          <p:nvPr/>
        </p:nvGrpSpPr>
        <p:grpSpPr>
          <a:xfrm>
            <a:off x="918814" y="1737008"/>
            <a:ext cx="2107662" cy="894132"/>
            <a:chOff x="7026501" y="4509120"/>
            <a:chExt cx="1499710" cy="894132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3A59BD-A59E-4A89-8935-6BAD5EE357F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606764-778C-4379-BCE3-06B0EDC5960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7">
            <a:extLst>
              <a:ext uri="{FF2B5EF4-FFF2-40B4-BE49-F238E27FC236}">
                <a16:creationId xmlns:a16="http://schemas.microsoft.com/office/drawing/2014/main" id="{3C29F18B-1E6C-4BA5-A0F0-E0B831BAF27E}"/>
              </a:ext>
            </a:extLst>
          </p:cNvPr>
          <p:cNvGrpSpPr/>
          <p:nvPr/>
        </p:nvGrpSpPr>
        <p:grpSpPr>
          <a:xfrm>
            <a:off x="2568155" y="5227998"/>
            <a:ext cx="2107662" cy="894132"/>
            <a:chOff x="7026501" y="4509120"/>
            <a:chExt cx="1499710" cy="894132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6A446A-71D7-4FAA-BDF5-488456A22BA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AD4344-23E0-4FC5-B5EF-48EA396054B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70">
            <a:extLst>
              <a:ext uri="{FF2B5EF4-FFF2-40B4-BE49-F238E27FC236}">
                <a16:creationId xmlns:a16="http://schemas.microsoft.com/office/drawing/2014/main" id="{2BE7F334-4B2E-450A-A8EB-026D59E291BA}"/>
              </a:ext>
            </a:extLst>
          </p:cNvPr>
          <p:cNvGrpSpPr/>
          <p:nvPr/>
        </p:nvGrpSpPr>
        <p:grpSpPr>
          <a:xfrm>
            <a:off x="4217497" y="1737008"/>
            <a:ext cx="2107662" cy="894132"/>
            <a:chOff x="7026501" y="4509120"/>
            <a:chExt cx="1499710" cy="894132"/>
          </a:xfrm>
          <a:noFill/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B59BB64-C0C5-41AE-BD0D-F0AEF244DC2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5EF7E6-AF18-4800-8D12-E3D5836A0DA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73">
            <a:extLst>
              <a:ext uri="{FF2B5EF4-FFF2-40B4-BE49-F238E27FC236}">
                <a16:creationId xmlns:a16="http://schemas.microsoft.com/office/drawing/2014/main" id="{4B7BAF8A-3CAB-415F-BED9-1B3369A09FF2}"/>
              </a:ext>
            </a:extLst>
          </p:cNvPr>
          <p:cNvGrpSpPr/>
          <p:nvPr/>
        </p:nvGrpSpPr>
        <p:grpSpPr>
          <a:xfrm>
            <a:off x="5866839" y="5227998"/>
            <a:ext cx="2107662" cy="894132"/>
            <a:chOff x="7026501" y="4509120"/>
            <a:chExt cx="1499710" cy="894132"/>
          </a:xfrm>
          <a:noFill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DEA42A-6FEE-4ED3-98C4-D61D0007E9E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5958A5-701A-4867-B213-787D46744DE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76">
            <a:extLst>
              <a:ext uri="{FF2B5EF4-FFF2-40B4-BE49-F238E27FC236}">
                <a16:creationId xmlns:a16="http://schemas.microsoft.com/office/drawing/2014/main" id="{5DE7DA02-5000-49EC-A367-A9ABB40A66C8}"/>
              </a:ext>
            </a:extLst>
          </p:cNvPr>
          <p:cNvGrpSpPr/>
          <p:nvPr/>
        </p:nvGrpSpPr>
        <p:grpSpPr>
          <a:xfrm>
            <a:off x="7516181" y="1737008"/>
            <a:ext cx="2107662" cy="894132"/>
            <a:chOff x="7026501" y="4509120"/>
            <a:chExt cx="1499710" cy="894132"/>
          </a:xfrm>
          <a:noFill/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37C6FE4-0E2B-4D64-8F8C-E73E8EFF9E1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08BDDA-D5AE-4648-A7DF-96B829229DF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79">
            <a:extLst>
              <a:ext uri="{FF2B5EF4-FFF2-40B4-BE49-F238E27FC236}">
                <a16:creationId xmlns:a16="http://schemas.microsoft.com/office/drawing/2014/main" id="{7346A65F-FDBC-4231-BA91-41B3D19928BD}"/>
              </a:ext>
            </a:extLst>
          </p:cNvPr>
          <p:cNvGrpSpPr/>
          <p:nvPr/>
        </p:nvGrpSpPr>
        <p:grpSpPr>
          <a:xfrm>
            <a:off x="9165524" y="5227998"/>
            <a:ext cx="2107662" cy="894132"/>
            <a:chOff x="7026501" y="4509120"/>
            <a:chExt cx="1499710" cy="894132"/>
          </a:xfrm>
          <a:noFill/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23C5CE-3A3A-4F25-A05C-9D9D3222CC8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FB300E8-6D50-4898-AF65-7E5884F8ADB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4D67047A-4D1D-46F4-963C-84A922835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84834" y="3402612"/>
            <a:ext cx="6090128" cy="3115879"/>
          </a:xfrm>
          <a:prstGeom prst="rect">
            <a:avLst/>
          </a:prstGeom>
        </p:spPr>
      </p:pic>
      <p:pic>
        <p:nvPicPr>
          <p:cNvPr id="4" name="Graphic 2">
            <a:extLst>
              <a:ext uri="{FF2B5EF4-FFF2-40B4-BE49-F238E27FC236}">
                <a16:creationId xmlns:a16="http://schemas.microsoft.com/office/drawing/2014/main" id="{F73A0775-0B56-412C-B832-7B99C5E98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038" y="894501"/>
            <a:ext cx="6090128" cy="3115879"/>
          </a:xfrm>
          <a:prstGeom prst="rect">
            <a:avLst/>
          </a:prstGeom>
        </p:spPr>
      </p:pic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C0E4E9CE-BCFA-4E3C-AD5C-0AD3430E6BDB}"/>
              </a:ext>
            </a:extLst>
          </p:cNvPr>
          <p:cNvSpPr/>
          <p:nvPr/>
        </p:nvSpPr>
        <p:spPr>
          <a:xfrm>
            <a:off x="7344080" y="4517453"/>
            <a:ext cx="393643" cy="10367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id="{9C0EC01B-F668-4EC8-9645-26F54058A85A}"/>
              </a:ext>
            </a:extLst>
          </p:cNvPr>
          <p:cNvSpPr/>
          <p:nvPr/>
        </p:nvSpPr>
        <p:spPr>
          <a:xfrm>
            <a:off x="4439148" y="1909983"/>
            <a:ext cx="560327" cy="1084913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A0A07B83-ACBF-4F4A-AEED-1CC696D967AE}"/>
              </a:ext>
            </a:extLst>
          </p:cNvPr>
          <p:cNvGrpSpPr/>
          <p:nvPr/>
        </p:nvGrpSpPr>
        <p:grpSpPr>
          <a:xfrm>
            <a:off x="1533583" y="3802624"/>
            <a:ext cx="2071093" cy="714829"/>
            <a:chOff x="1985511" y="4307149"/>
            <a:chExt cx="7456448" cy="7148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F584DA-7B29-4BD0-AE6F-200FD11F8355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3367C-5B2D-4E19-AAEC-90528BF787E3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27B1DFEA-7B93-4383-B391-C95515E09B5F}"/>
              </a:ext>
            </a:extLst>
          </p:cNvPr>
          <p:cNvGrpSpPr/>
          <p:nvPr/>
        </p:nvGrpSpPr>
        <p:grpSpPr>
          <a:xfrm>
            <a:off x="8628137" y="2511804"/>
            <a:ext cx="2071093" cy="714829"/>
            <a:chOff x="1985511" y="4307149"/>
            <a:chExt cx="7456448" cy="714829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EA5FD3-F1D7-48C2-9824-A3DB81380416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5F5B83-BDE9-48E1-992D-CBD1819372CC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96B487-A9F1-4F1D-9862-C1D62B5D7B24}"/>
              </a:ext>
            </a:extLst>
          </p:cNvPr>
          <p:cNvSpPr txBox="1"/>
          <p:nvPr/>
        </p:nvSpPr>
        <p:spPr>
          <a:xfrm>
            <a:off x="1533583" y="4495785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82F859-8B85-4827-90B5-F0C570BD4245}"/>
              </a:ext>
            </a:extLst>
          </p:cNvPr>
          <p:cNvSpPr txBox="1"/>
          <p:nvPr/>
        </p:nvSpPr>
        <p:spPr>
          <a:xfrm>
            <a:off x="9386049" y="3204965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8CC8F-546B-405A-A4C0-437B184702E6}"/>
              </a:ext>
            </a:extLst>
          </p:cNvPr>
          <p:cNvSpPr txBox="1"/>
          <p:nvPr/>
        </p:nvSpPr>
        <p:spPr>
          <a:xfrm>
            <a:off x="3676506" y="3654040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06914-2453-46FA-97B7-DE5DED7F923C}"/>
              </a:ext>
            </a:extLst>
          </p:cNvPr>
          <p:cNvSpPr txBox="1"/>
          <p:nvPr/>
        </p:nvSpPr>
        <p:spPr>
          <a:xfrm>
            <a:off x="3676506" y="4086502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20FC5-F318-495A-968B-B6F6572D74E1}"/>
              </a:ext>
            </a:extLst>
          </p:cNvPr>
          <p:cNvSpPr txBox="1"/>
          <p:nvPr/>
        </p:nvSpPr>
        <p:spPr>
          <a:xfrm>
            <a:off x="3676506" y="4518964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39B5C-2278-4C4E-BE33-5844E3DAE088}"/>
              </a:ext>
            </a:extLst>
          </p:cNvPr>
          <p:cNvSpPr txBox="1"/>
          <p:nvPr/>
        </p:nvSpPr>
        <p:spPr>
          <a:xfrm>
            <a:off x="6710872" y="2578810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4C0B62-9E8E-4DDD-A421-C9EEE60D846E}"/>
              </a:ext>
            </a:extLst>
          </p:cNvPr>
          <p:cNvSpPr txBox="1"/>
          <p:nvPr/>
        </p:nvSpPr>
        <p:spPr>
          <a:xfrm>
            <a:off x="6710872" y="3011272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AD2A33-F2D4-4720-9FA1-A5320ECE12FE}"/>
              </a:ext>
            </a:extLst>
          </p:cNvPr>
          <p:cNvSpPr txBox="1"/>
          <p:nvPr/>
        </p:nvSpPr>
        <p:spPr>
          <a:xfrm>
            <a:off x="6710872" y="3443734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281A80-AEF2-47E5-8162-10B6401D15CE}"/>
              </a:ext>
            </a:extLst>
          </p:cNvPr>
          <p:cNvSpPr txBox="1"/>
          <p:nvPr/>
        </p:nvSpPr>
        <p:spPr>
          <a:xfrm>
            <a:off x="920500" y="1768547"/>
            <a:ext cx="340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Your Text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FD0CD3-1541-4D90-BDCC-CEF5774BEAEF}"/>
              </a:ext>
            </a:extLst>
          </p:cNvPr>
          <p:cNvSpPr txBox="1"/>
          <p:nvPr/>
        </p:nvSpPr>
        <p:spPr>
          <a:xfrm>
            <a:off x="920500" y="2056245"/>
            <a:ext cx="340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BFAAC9-DBC6-4E55-94C9-DFDB4FDC83AF}"/>
              </a:ext>
            </a:extLst>
          </p:cNvPr>
          <p:cNvSpPr txBox="1"/>
          <p:nvPr/>
        </p:nvSpPr>
        <p:spPr>
          <a:xfrm>
            <a:off x="8006841" y="4405520"/>
            <a:ext cx="340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Your Text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2691B9-B933-4439-AEEE-739D77899261}"/>
              </a:ext>
            </a:extLst>
          </p:cNvPr>
          <p:cNvSpPr txBox="1"/>
          <p:nvPr/>
        </p:nvSpPr>
        <p:spPr>
          <a:xfrm>
            <a:off x="8006841" y="4693218"/>
            <a:ext cx="340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5A2B2D-1B5A-4408-8159-84654DF8D02E}"/>
              </a:ext>
            </a:extLst>
          </p:cNvPr>
          <p:cNvSpPr txBox="1"/>
          <p:nvPr/>
        </p:nvSpPr>
        <p:spPr>
          <a:xfrm>
            <a:off x="-3" y="16195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4E6F2AF-540E-409E-A4D3-8178340589E3}"/>
              </a:ext>
            </a:extLst>
          </p:cNvPr>
          <p:cNvSpPr/>
          <p:nvPr/>
        </p:nvSpPr>
        <p:spPr>
          <a:xfrm>
            <a:off x="415636" y="1228436"/>
            <a:ext cx="11360728" cy="5467612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28B222-A726-4B87-B704-E217D3CF3327}"/>
              </a:ext>
            </a:extLst>
          </p:cNvPr>
          <p:cNvSpPr txBox="1"/>
          <p:nvPr/>
        </p:nvSpPr>
        <p:spPr>
          <a:xfrm>
            <a:off x="1360928" y="1557149"/>
            <a:ext cx="6859400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Quality</a:t>
            </a:r>
            <a:r>
              <a:rPr lang="en-US" altLang="ko-KR" sz="2800" dirty="0">
                <a:solidFill>
                  <a:schemeClr val="accent2"/>
                </a:solidFill>
              </a:rPr>
              <a:t> </a:t>
            </a:r>
            <a:r>
              <a:rPr lang="en-US" altLang="ko-KR" sz="2800" dirty="0"/>
              <a:t>Professional PPT </a:t>
            </a:r>
            <a:r>
              <a:rPr lang="en-US" altLang="ko-KR" sz="2800" dirty="0">
                <a:solidFill>
                  <a:schemeClr val="accent1"/>
                </a:solidFill>
              </a:rPr>
              <a:t>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E3257584-7BBB-4E63-9B16-B97608F76306}"/>
              </a:ext>
            </a:extLst>
          </p:cNvPr>
          <p:cNvGrpSpPr/>
          <p:nvPr/>
        </p:nvGrpSpPr>
        <p:grpSpPr>
          <a:xfrm>
            <a:off x="1360928" y="2747636"/>
            <a:ext cx="4530571" cy="3383339"/>
            <a:chOff x="656084" y="3396711"/>
            <a:chExt cx="3746765" cy="33833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6F37D5-CF04-457B-A934-338768F87053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AA02DD-45A0-440E-AA2C-E989E99AD620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5">
            <a:extLst>
              <a:ext uri="{FF2B5EF4-FFF2-40B4-BE49-F238E27FC236}">
                <a16:creationId xmlns:a16="http://schemas.microsoft.com/office/drawing/2014/main" id="{373B276A-3E18-44BA-B3E8-AEE75F41653E}"/>
              </a:ext>
            </a:extLst>
          </p:cNvPr>
          <p:cNvGrpSpPr/>
          <p:nvPr/>
        </p:nvGrpSpPr>
        <p:grpSpPr>
          <a:xfrm>
            <a:off x="6300501" y="2747636"/>
            <a:ext cx="4530571" cy="3383339"/>
            <a:chOff x="5537176" y="3396711"/>
            <a:chExt cx="3746765" cy="33833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EF99B0-CF84-46B1-AE63-224E232557B5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C56557-BECA-4541-AF42-4F8F5A261A09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CFBFF4-2C0A-483E-A3EA-268D0A3BEBF2}"/>
              </a:ext>
            </a:extLst>
          </p:cNvPr>
          <p:cNvSpPr txBox="1"/>
          <p:nvPr/>
        </p:nvSpPr>
        <p:spPr>
          <a:xfrm>
            <a:off x="2346416" y="1615272"/>
            <a:ext cx="2313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55171-5360-407A-B5D7-A4816FBC145B}"/>
              </a:ext>
            </a:extLst>
          </p:cNvPr>
          <p:cNvSpPr txBox="1"/>
          <p:nvPr/>
        </p:nvSpPr>
        <p:spPr>
          <a:xfrm>
            <a:off x="4939220" y="1615272"/>
            <a:ext cx="2313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B00EB-1072-4641-BBB8-6387CF5F3010}"/>
              </a:ext>
            </a:extLst>
          </p:cNvPr>
          <p:cNvSpPr txBox="1"/>
          <p:nvPr/>
        </p:nvSpPr>
        <p:spPr>
          <a:xfrm>
            <a:off x="7532024" y="1615272"/>
            <a:ext cx="2313432" cy="2317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B41A9-7A93-4032-ADDA-0948AF7C9132}"/>
              </a:ext>
            </a:extLst>
          </p:cNvPr>
          <p:cNvSpPr txBox="1"/>
          <p:nvPr/>
        </p:nvSpPr>
        <p:spPr>
          <a:xfrm>
            <a:off x="7532024" y="4006718"/>
            <a:ext cx="2313432" cy="2317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DBC128-034A-4EF4-8CF5-F82A637AF2ED}"/>
              </a:ext>
            </a:extLst>
          </p:cNvPr>
          <p:cNvSpPr txBox="1"/>
          <p:nvPr/>
        </p:nvSpPr>
        <p:spPr>
          <a:xfrm>
            <a:off x="-3" y="16195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40EB3A7-46B7-46A2-BAA0-603D67C7C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013" y="4101095"/>
            <a:ext cx="4967965" cy="2541749"/>
          </a:xfrm>
          <a:prstGeom prst="rect">
            <a:avLst/>
          </a:prstGeom>
        </p:spPr>
      </p:pic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2A7C8937-2775-4CE2-B14D-1399152A3B73}"/>
              </a:ext>
            </a:extLst>
          </p:cNvPr>
          <p:cNvSpPr/>
          <p:nvPr/>
        </p:nvSpPr>
        <p:spPr>
          <a:xfrm>
            <a:off x="4491197" y="5525476"/>
            <a:ext cx="393643" cy="10367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5EE6E2A-B04B-4BE4-B966-7E24042C3DDB}"/>
              </a:ext>
            </a:extLst>
          </p:cNvPr>
          <p:cNvSpPr/>
          <p:nvPr/>
        </p:nvSpPr>
        <p:spPr>
          <a:xfrm>
            <a:off x="3597978" y="5483339"/>
            <a:ext cx="560327" cy="1084913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E52B7186-C5A4-413D-9DF4-3559EFCEDD5B}"/>
              </a:ext>
            </a:extLst>
          </p:cNvPr>
          <p:cNvGrpSpPr/>
          <p:nvPr/>
        </p:nvGrpSpPr>
        <p:grpSpPr>
          <a:xfrm>
            <a:off x="2543806" y="1405444"/>
            <a:ext cx="3821919" cy="2811892"/>
            <a:chOff x="4606535" y="3476240"/>
            <a:chExt cx="2978928" cy="2191680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A8D932C4-F0CB-4114-BE75-A4DF689DCF64}"/>
                </a:ext>
              </a:extLst>
            </p:cNvPr>
            <p:cNvGrpSpPr/>
            <p:nvPr/>
          </p:nvGrpSpPr>
          <p:grpSpPr>
            <a:xfrm>
              <a:off x="5706464" y="4616807"/>
              <a:ext cx="1878999" cy="1051113"/>
              <a:chOff x="1924072" y="1095375"/>
              <a:chExt cx="8343306" cy="4667250"/>
            </a:xfrm>
          </p:grpSpPr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0961C086-824E-4DCC-AB9C-7A5DB94F2E85}"/>
                  </a:ext>
                </a:extLst>
              </p:cNvPr>
              <p:cNvSpPr/>
              <p:nvPr/>
            </p:nvSpPr>
            <p:spPr>
              <a:xfrm>
                <a:off x="8771953" y="3390900"/>
                <a:ext cx="1495425" cy="2371725"/>
              </a:xfrm>
              <a:custGeom>
                <a:avLst/>
                <a:gdLst>
                  <a:gd name="connsiteX0" fmla="*/ 1495425 w 1495425"/>
                  <a:gd name="connsiteY0" fmla="*/ 2371725 h 2371725"/>
                  <a:gd name="connsiteX1" fmla="*/ 36290 w 1495425"/>
                  <a:gd name="connsiteY1" fmla="*/ 2371725 h 2371725"/>
                  <a:gd name="connsiteX2" fmla="*/ 0 w 1495425"/>
                  <a:gd name="connsiteY2" fmla="*/ 2335435 h 2371725"/>
                  <a:gd name="connsiteX3" fmla="*/ 0 w 1495425"/>
                  <a:gd name="connsiteY3" fmla="*/ 0 h 2371725"/>
                  <a:gd name="connsiteX4" fmla="*/ 1495425 w 1495425"/>
                  <a:gd name="connsiteY4" fmla="*/ 0 h 2371725"/>
                  <a:gd name="connsiteX5" fmla="*/ 1495425 w 1495425"/>
                  <a:gd name="connsiteY5" fmla="*/ 2371725 h 23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5" h="2371725">
                    <a:moveTo>
                      <a:pt x="1495425" y="2371725"/>
                    </a:moveTo>
                    <a:lnTo>
                      <a:pt x="36290" y="2371725"/>
                    </a:lnTo>
                    <a:cubicBezTo>
                      <a:pt x="16288" y="2371725"/>
                      <a:pt x="0" y="2355342"/>
                      <a:pt x="0" y="2335435"/>
                    </a:cubicBezTo>
                    <a:lnTo>
                      <a:pt x="0" y="0"/>
                    </a:lnTo>
                    <a:lnTo>
                      <a:pt x="1495425" y="0"/>
                    </a:lnTo>
                    <a:lnTo>
                      <a:pt x="1495425" y="237172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7662DD9E-FB94-4DFE-94E2-7ED7103E7E44}"/>
                  </a:ext>
                </a:extLst>
              </p:cNvPr>
              <p:cNvSpPr/>
              <p:nvPr/>
            </p:nvSpPr>
            <p:spPr>
              <a:xfrm>
                <a:off x="4809553" y="2809875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3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03D4BBF2-BB94-4174-8D32-72466DEE1EED}"/>
                  </a:ext>
                </a:extLst>
              </p:cNvPr>
              <p:cNvSpPr/>
              <p:nvPr/>
            </p:nvSpPr>
            <p:spPr>
              <a:xfrm>
                <a:off x="4809553" y="3028950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A1BBA181-1FE1-4C3D-BF46-A74066AEEA36}"/>
                  </a:ext>
                </a:extLst>
              </p:cNvPr>
              <p:cNvSpPr/>
              <p:nvPr/>
            </p:nvSpPr>
            <p:spPr>
              <a:xfrm>
                <a:off x="4676203" y="3143250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3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1917EED8-C509-461D-A504-FADF1414927B}"/>
                  </a:ext>
                </a:extLst>
              </p:cNvPr>
              <p:cNvSpPr/>
              <p:nvPr/>
            </p:nvSpPr>
            <p:spPr>
              <a:xfrm>
                <a:off x="4676203" y="3362325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9F524B84-019B-4AE1-AA0E-4AA91F0B1D0A}"/>
                  </a:ext>
                </a:extLst>
              </p:cNvPr>
              <p:cNvSpPr/>
              <p:nvPr/>
            </p:nvSpPr>
            <p:spPr>
              <a:xfrm>
                <a:off x="4914328" y="3486150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3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F3353318-CB34-44BB-8631-E75EDE2DABA7}"/>
                  </a:ext>
                </a:extLst>
              </p:cNvPr>
              <p:cNvSpPr/>
              <p:nvPr/>
            </p:nvSpPr>
            <p:spPr>
              <a:xfrm>
                <a:off x="4914328" y="3705225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98E42790-D2F6-45A5-B551-A00C95B1D9A0}"/>
                  </a:ext>
                </a:extLst>
              </p:cNvPr>
              <p:cNvSpPr/>
              <p:nvPr/>
            </p:nvSpPr>
            <p:spPr>
              <a:xfrm>
                <a:off x="4733353" y="3829050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3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45F4E879-F4D3-4169-A324-1BA8FA4D4387}"/>
                  </a:ext>
                </a:extLst>
              </p:cNvPr>
              <p:cNvSpPr/>
              <p:nvPr/>
            </p:nvSpPr>
            <p:spPr>
              <a:xfrm>
                <a:off x="4733353" y="4048125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2B037113-21D9-4DF4-85E1-E79EFC8FFAB5}"/>
                  </a:ext>
                </a:extLst>
              </p:cNvPr>
              <p:cNvSpPr/>
              <p:nvPr/>
            </p:nvSpPr>
            <p:spPr>
              <a:xfrm>
                <a:off x="2752153" y="1095375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4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4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F1E0297B-2935-4E7A-9A77-92A24B26CDD3}"/>
                  </a:ext>
                </a:extLst>
              </p:cNvPr>
              <p:cNvSpPr/>
              <p:nvPr/>
            </p:nvSpPr>
            <p:spPr>
              <a:xfrm>
                <a:off x="2752153" y="1314450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6038DA67-F327-4264-B3A3-1775233CC8B4}"/>
                  </a:ext>
                </a:extLst>
              </p:cNvPr>
              <p:cNvSpPr/>
              <p:nvPr/>
            </p:nvSpPr>
            <p:spPr>
              <a:xfrm>
                <a:off x="2618803" y="1428750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4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4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D052E60D-C76C-4156-B4CA-5C59DE7F65E1}"/>
                  </a:ext>
                </a:extLst>
              </p:cNvPr>
              <p:cNvSpPr/>
              <p:nvPr/>
            </p:nvSpPr>
            <p:spPr>
              <a:xfrm>
                <a:off x="2618803" y="1647825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78B595DC-E333-4CA4-B814-2B776B0D6E3C}"/>
                  </a:ext>
                </a:extLst>
              </p:cNvPr>
              <p:cNvSpPr/>
              <p:nvPr/>
            </p:nvSpPr>
            <p:spPr>
              <a:xfrm>
                <a:off x="2856928" y="1771650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3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F42151D1-D67B-417D-A43C-B72164D55095}"/>
                  </a:ext>
                </a:extLst>
              </p:cNvPr>
              <p:cNvSpPr/>
              <p:nvPr/>
            </p:nvSpPr>
            <p:spPr>
              <a:xfrm>
                <a:off x="2856928" y="1990725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A9AE5E6D-B138-4E3C-8656-DC5280BC232B}"/>
                  </a:ext>
                </a:extLst>
              </p:cNvPr>
              <p:cNvSpPr/>
              <p:nvPr/>
            </p:nvSpPr>
            <p:spPr>
              <a:xfrm>
                <a:off x="2675953" y="2114550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3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B3EAD835-74B0-4271-88D1-4D320CCAFF58}"/>
                  </a:ext>
                </a:extLst>
              </p:cNvPr>
              <p:cNvSpPr/>
              <p:nvPr/>
            </p:nvSpPr>
            <p:spPr>
              <a:xfrm>
                <a:off x="2675953" y="2333625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1B76E571-C54A-4887-A087-F5E30B74F416}"/>
                  </a:ext>
                </a:extLst>
              </p:cNvPr>
              <p:cNvSpPr/>
              <p:nvPr/>
            </p:nvSpPr>
            <p:spPr>
              <a:xfrm>
                <a:off x="2818828" y="2447925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3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5E8A8191-E7D9-47B8-BDD1-23B37E57B4BF}"/>
                  </a:ext>
                </a:extLst>
              </p:cNvPr>
              <p:cNvSpPr/>
              <p:nvPr/>
            </p:nvSpPr>
            <p:spPr>
              <a:xfrm>
                <a:off x="2818828" y="2667000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D02C1740-C32C-4B46-9D1D-EDB28ABD2998}"/>
                  </a:ext>
                </a:extLst>
              </p:cNvPr>
              <p:cNvSpPr/>
              <p:nvPr/>
            </p:nvSpPr>
            <p:spPr>
              <a:xfrm>
                <a:off x="2723578" y="2781300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3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850AFE71-95D7-4839-84A4-A478B2F9411B}"/>
                  </a:ext>
                </a:extLst>
              </p:cNvPr>
              <p:cNvSpPr/>
              <p:nvPr/>
            </p:nvSpPr>
            <p:spPr>
              <a:xfrm>
                <a:off x="2723578" y="3000375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2074CE9D-E6B2-4145-8026-4CF00FCF0BBA}"/>
                  </a:ext>
                </a:extLst>
              </p:cNvPr>
              <p:cNvSpPr/>
              <p:nvPr/>
            </p:nvSpPr>
            <p:spPr>
              <a:xfrm>
                <a:off x="2599753" y="3124200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3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8EC58B1B-29E3-4E2C-B1ED-EA10A37B9CAA}"/>
                  </a:ext>
                </a:extLst>
              </p:cNvPr>
              <p:cNvSpPr/>
              <p:nvPr/>
            </p:nvSpPr>
            <p:spPr>
              <a:xfrm>
                <a:off x="2599753" y="3343275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02527FDB-4318-4D90-9F54-25017FB95913}"/>
                  </a:ext>
                </a:extLst>
              </p:cNvPr>
              <p:cNvSpPr/>
              <p:nvPr/>
            </p:nvSpPr>
            <p:spPr>
              <a:xfrm>
                <a:off x="2818828" y="3467100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3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F2B0B36-C1F3-4EF9-B268-96B67969F232}"/>
                  </a:ext>
                </a:extLst>
              </p:cNvPr>
              <p:cNvSpPr/>
              <p:nvPr/>
            </p:nvSpPr>
            <p:spPr>
              <a:xfrm>
                <a:off x="2818828" y="3686175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D6730120-AD6D-4B25-AF9F-2B3BA57E4931}"/>
                  </a:ext>
                </a:extLst>
              </p:cNvPr>
              <p:cNvSpPr/>
              <p:nvPr/>
            </p:nvSpPr>
            <p:spPr>
              <a:xfrm>
                <a:off x="2656903" y="3800475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3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B3BDD0CD-B36D-48E2-90A0-B54BB0D7799F}"/>
                  </a:ext>
                </a:extLst>
              </p:cNvPr>
              <p:cNvSpPr/>
              <p:nvPr/>
            </p:nvSpPr>
            <p:spPr>
              <a:xfrm>
                <a:off x="2656903" y="4019550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628A14FF-E8A0-4382-BEC1-D8739C5FD92B}"/>
                  </a:ext>
                </a:extLst>
              </p:cNvPr>
              <p:cNvSpPr/>
              <p:nvPr/>
            </p:nvSpPr>
            <p:spPr>
              <a:xfrm>
                <a:off x="2818828" y="4124325"/>
                <a:ext cx="1714500" cy="342900"/>
              </a:xfrm>
              <a:custGeom>
                <a:avLst/>
                <a:gdLst>
                  <a:gd name="connsiteX0" fmla="*/ 1685925 w 1714500"/>
                  <a:gd name="connsiteY0" fmla="*/ 342900 h 342900"/>
                  <a:gd name="connsiteX1" fmla="*/ 28575 w 1714500"/>
                  <a:gd name="connsiteY1" fmla="*/ 342900 h 342900"/>
                  <a:gd name="connsiteX2" fmla="*/ 0 w 1714500"/>
                  <a:gd name="connsiteY2" fmla="*/ 314325 h 342900"/>
                  <a:gd name="connsiteX3" fmla="*/ 0 w 1714500"/>
                  <a:gd name="connsiteY3" fmla="*/ 28575 h 342900"/>
                  <a:gd name="connsiteX4" fmla="*/ 28575 w 1714500"/>
                  <a:gd name="connsiteY4" fmla="*/ 0 h 342900"/>
                  <a:gd name="connsiteX5" fmla="*/ 1685925 w 1714500"/>
                  <a:gd name="connsiteY5" fmla="*/ 0 h 342900"/>
                  <a:gd name="connsiteX6" fmla="*/ 1714500 w 1714500"/>
                  <a:gd name="connsiteY6" fmla="*/ 28575 h 342900"/>
                  <a:gd name="connsiteX7" fmla="*/ 1714500 w 1714500"/>
                  <a:gd name="connsiteY7" fmla="*/ 314325 h 342900"/>
                  <a:gd name="connsiteX8" fmla="*/ 1685925 w 1714500"/>
                  <a:gd name="connsiteY8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0" h="342900">
                    <a:moveTo>
                      <a:pt x="1685925" y="342900"/>
                    </a:moveTo>
                    <a:lnTo>
                      <a:pt x="28575" y="342900"/>
                    </a:lnTo>
                    <a:cubicBezTo>
                      <a:pt x="12763" y="342900"/>
                      <a:pt x="0" y="330137"/>
                      <a:pt x="0" y="314325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lnTo>
                      <a:pt x="1685925" y="0"/>
                    </a:lnTo>
                    <a:cubicBezTo>
                      <a:pt x="1701737" y="0"/>
                      <a:pt x="1714500" y="12763"/>
                      <a:pt x="1714500" y="28575"/>
                    </a:cubicBezTo>
                    <a:lnTo>
                      <a:pt x="1714500" y="314325"/>
                    </a:lnTo>
                    <a:cubicBezTo>
                      <a:pt x="1714500" y="330137"/>
                      <a:pt x="1701641" y="342900"/>
                      <a:pt x="1685925" y="342900"/>
                    </a:cubicBezTo>
                    <a:close/>
                  </a:path>
                </a:pathLst>
              </a:custGeom>
              <a:solidFill>
                <a:srgbClr val="F58E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2B2B0A67-74AC-445F-A370-281CF1ACA5B3}"/>
                  </a:ext>
                </a:extLst>
              </p:cNvPr>
              <p:cNvSpPr/>
              <p:nvPr/>
            </p:nvSpPr>
            <p:spPr>
              <a:xfrm>
                <a:off x="2818828" y="4343400"/>
                <a:ext cx="1714500" cy="123825"/>
              </a:xfrm>
              <a:custGeom>
                <a:avLst/>
                <a:gdLst>
                  <a:gd name="connsiteX0" fmla="*/ 0 w 1714500"/>
                  <a:gd name="connsiteY0" fmla="*/ 0 h 123825"/>
                  <a:gd name="connsiteX1" fmla="*/ 0 w 1714500"/>
                  <a:gd name="connsiteY1" fmla="*/ 95250 h 123825"/>
                  <a:gd name="connsiteX2" fmla="*/ 28575 w 1714500"/>
                  <a:gd name="connsiteY2" fmla="*/ 123825 h 123825"/>
                  <a:gd name="connsiteX3" fmla="*/ 1685925 w 1714500"/>
                  <a:gd name="connsiteY3" fmla="*/ 123825 h 123825"/>
                  <a:gd name="connsiteX4" fmla="*/ 1714500 w 1714500"/>
                  <a:gd name="connsiteY4" fmla="*/ 95250 h 123825"/>
                  <a:gd name="connsiteX5" fmla="*/ 1714500 w 1714500"/>
                  <a:gd name="connsiteY5" fmla="*/ 0 h 123825"/>
                  <a:gd name="connsiteX6" fmla="*/ 0 w 1714500"/>
                  <a:gd name="connsiteY6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123825">
                    <a:moveTo>
                      <a:pt x="0" y="0"/>
                    </a:moveTo>
                    <a:lnTo>
                      <a:pt x="0" y="95250"/>
                    </a:lnTo>
                    <a:cubicBezTo>
                      <a:pt x="0" y="111062"/>
                      <a:pt x="12763" y="123825"/>
                      <a:pt x="28575" y="123825"/>
                    </a:cubicBezTo>
                    <a:lnTo>
                      <a:pt x="1685925" y="123825"/>
                    </a:lnTo>
                    <a:cubicBezTo>
                      <a:pt x="1701737" y="123825"/>
                      <a:pt x="1714500" y="111062"/>
                      <a:pt x="1714500" y="95250"/>
                    </a:cubicBezTo>
                    <a:lnTo>
                      <a:pt x="17145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E2438F4D-EC01-4E3A-ACE2-D0AC501FE171}"/>
                  </a:ext>
                </a:extLst>
              </p:cNvPr>
              <p:cNvSpPr/>
              <p:nvPr/>
            </p:nvSpPr>
            <p:spPr>
              <a:xfrm>
                <a:off x="1924072" y="3234491"/>
                <a:ext cx="6357439" cy="2290068"/>
              </a:xfrm>
              <a:custGeom>
                <a:avLst/>
                <a:gdLst>
                  <a:gd name="connsiteX0" fmla="*/ 4745047 w 6357439"/>
                  <a:gd name="connsiteY0" fmla="*/ 33726 h 2290068"/>
                  <a:gd name="connsiteX1" fmla="*/ 5102616 w 6357439"/>
                  <a:gd name="connsiteY1" fmla="*/ 7057 h 2290068"/>
                  <a:gd name="connsiteX2" fmla="*/ 5844899 w 6357439"/>
                  <a:gd name="connsiteY2" fmla="*/ 135454 h 2290068"/>
                  <a:gd name="connsiteX3" fmla="*/ 6352391 w 6357439"/>
                  <a:gd name="connsiteY3" fmla="*/ 291664 h 2290068"/>
                  <a:gd name="connsiteX4" fmla="*/ 6357439 w 6357439"/>
                  <a:gd name="connsiteY4" fmla="*/ 1707555 h 2290068"/>
                  <a:gd name="connsiteX5" fmla="*/ 2400659 w 6357439"/>
                  <a:gd name="connsiteY5" fmla="*/ 2283246 h 2290068"/>
                  <a:gd name="connsiteX6" fmla="*/ 1892691 w 6357439"/>
                  <a:gd name="connsiteY6" fmla="*/ 2183900 h 2290068"/>
                  <a:gd name="connsiteX7" fmla="*/ 600624 w 6357439"/>
                  <a:gd name="connsiteY7" fmla="*/ 1496862 h 2290068"/>
                  <a:gd name="connsiteX8" fmla="*/ 35411 w 6357439"/>
                  <a:gd name="connsiteY8" fmla="*/ 1167583 h 2290068"/>
                  <a:gd name="connsiteX9" fmla="*/ 454 w 6357439"/>
                  <a:gd name="connsiteY9" fmla="*/ 1107194 h 2290068"/>
                  <a:gd name="connsiteX10" fmla="*/ 210861 w 6357439"/>
                  <a:gd name="connsiteY10" fmla="*/ 852019 h 2290068"/>
                  <a:gd name="connsiteX11" fmla="*/ 564715 w 6357439"/>
                  <a:gd name="connsiteY11" fmla="*/ 845352 h 2290068"/>
                  <a:gd name="connsiteX12" fmla="*/ 1017724 w 6357439"/>
                  <a:gd name="connsiteY12" fmla="*/ 917551 h 2290068"/>
                  <a:gd name="connsiteX13" fmla="*/ 1863163 w 6357439"/>
                  <a:gd name="connsiteY13" fmla="*/ 1151104 h 2290068"/>
                  <a:gd name="connsiteX14" fmla="*/ 2326173 w 6357439"/>
                  <a:gd name="connsiteY14" fmla="*/ 1206349 h 2290068"/>
                  <a:gd name="connsiteX15" fmla="*/ 2882052 w 6357439"/>
                  <a:gd name="connsiteY15" fmla="*/ 1164535 h 2290068"/>
                  <a:gd name="connsiteX16" fmla="*/ 2917200 w 6357439"/>
                  <a:gd name="connsiteY16" fmla="*/ 1155105 h 2290068"/>
                  <a:gd name="connsiteX17" fmla="*/ 2902817 w 6357439"/>
                  <a:gd name="connsiteY17" fmla="*/ 1123101 h 2290068"/>
                  <a:gd name="connsiteX18" fmla="*/ 2842714 w 6357439"/>
                  <a:gd name="connsiteY18" fmla="*/ 980416 h 2290068"/>
                  <a:gd name="connsiteX19" fmla="*/ 3011878 w 6357439"/>
                  <a:gd name="connsiteY19" fmla="*/ 731909 h 2290068"/>
                  <a:gd name="connsiteX20" fmla="*/ 4745047 w 6357439"/>
                  <a:gd name="connsiteY20" fmla="*/ 33726 h 229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57439" h="2290068">
                    <a:moveTo>
                      <a:pt x="4745047" y="33726"/>
                    </a:moveTo>
                    <a:cubicBezTo>
                      <a:pt x="4861633" y="-8183"/>
                      <a:pt x="4983077" y="-3040"/>
                      <a:pt x="5102616" y="7057"/>
                    </a:cubicBezTo>
                    <a:cubicBezTo>
                      <a:pt x="5353504" y="28202"/>
                      <a:pt x="5600487" y="74684"/>
                      <a:pt x="5844899" y="135454"/>
                    </a:cubicBezTo>
                    <a:cubicBezTo>
                      <a:pt x="6017016" y="178221"/>
                      <a:pt x="6185703" y="231466"/>
                      <a:pt x="6352391" y="291664"/>
                    </a:cubicBezTo>
                    <a:cubicBezTo>
                      <a:pt x="6352582" y="689904"/>
                      <a:pt x="6352582" y="1328079"/>
                      <a:pt x="6357439" y="1707555"/>
                    </a:cubicBezTo>
                    <a:cubicBezTo>
                      <a:pt x="6138936" y="1742607"/>
                      <a:pt x="2649547" y="2248956"/>
                      <a:pt x="2400659" y="2283246"/>
                    </a:cubicBezTo>
                    <a:cubicBezTo>
                      <a:pt x="2215683" y="2308773"/>
                      <a:pt x="2053854" y="2259814"/>
                      <a:pt x="1892691" y="2183900"/>
                    </a:cubicBezTo>
                    <a:cubicBezTo>
                      <a:pt x="1450921" y="1975684"/>
                      <a:pt x="1025058" y="1737559"/>
                      <a:pt x="600624" y="1496862"/>
                    </a:cubicBezTo>
                    <a:cubicBezTo>
                      <a:pt x="596719" y="1453142"/>
                      <a:pt x="46460" y="1170916"/>
                      <a:pt x="35411" y="1167583"/>
                    </a:cubicBezTo>
                    <a:cubicBezTo>
                      <a:pt x="4169" y="1158819"/>
                      <a:pt x="1978" y="1133007"/>
                      <a:pt x="454" y="1107194"/>
                    </a:cubicBezTo>
                    <a:cubicBezTo>
                      <a:pt x="-6880" y="984322"/>
                      <a:pt x="75130" y="885261"/>
                      <a:pt x="210861" y="852019"/>
                    </a:cubicBezTo>
                    <a:cubicBezTo>
                      <a:pt x="328400" y="823254"/>
                      <a:pt x="446510" y="829445"/>
                      <a:pt x="564715" y="845352"/>
                    </a:cubicBezTo>
                    <a:cubicBezTo>
                      <a:pt x="607006" y="850972"/>
                      <a:pt x="946477" y="898787"/>
                      <a:pt x="1017724" y="917551"/>
                    </a:cubicBezTo>
                    <a:cubicBezTo>
                      <a:pt x="1280709" y="980511"/>
                      <a:pt x="1842589" y="1143008"/>
                      <a:pt x="1863163" y="1151104"/>
                    </a:cubicBezTo>
                    <a:cubicBezTo>
                      <a:pt x="2075856" y="1242259"/>
                      <a:pt x="2171106" y="1223209"/>
                      <a:pt x="2326173" y="1206349"/>
                    </a:cubicBezTo>
                    <a:cubicBezTo>
                      <a:pt x="2382657" y="1199301"/>
                      <a:pt x="2800042" y="1172345"/>
                      <a:pt x="2882052" y="1164535"/>
                    </a:cubicBezTo>
                    <a:cubicBezTo>
                      <a:pt x="2894340" y="1163392"/>
                      <a:pt x="2910437" y="1167297"/>
                      <a:pt x="2917200" y="1155105"/>
                    </a:cubicBezTo>
                    <a:cubicBezTo>
                      <a:pt x="2924534" y="1141770"/>
                      <a:pt x="2909961" y="1132626"/>
                      <a:pt x="2902817" y="1123101"/>
                    </a:cubicBezTo>
                    <a:cubicBezTo>
                      <a:pt x="2870718" y="1080429"/>
                      <a:pt x="2846048" y="1033375"/>
                      <a:pt x="2842714" y="980416"/>
                    </a:cubicBezTo>
                    <a:cubicBezTo>
                      <a:pt x="2857002" y="813634"/>
                      <a:pt x="2951680" y="760579"/>
                      <a:pt x="3011878" y="731909"/>
                    </a:cubicBezTo>
                    <a:cubicBezTo>
                      <a:pt x="3128940" y="676093"/>
                      <a:pt x="4660180" y="64207"/>
                      <a:pt x="4745047" y="33726"/>
                    </a:cubicBezTo>
                    <a:close/>
                  </a:path>
                </a:pathLst>
              </a:custGeom>
              <a:solidFill>
                <a:srgbClr val="F7A9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3AE27028-7966-46AD-8AB4-B5BD8F318494}"/>
                  </a:ext>
                </a:extLst>
              </p:cNvPr>
              <p:cNvSpPr/>
              <p:nvPr/>
            </p:nvSpPr>
            <p:spPr>
              <a:xfrm>
                <a:off x="8276367" y="3389747"/>
                <a:ext cx="494443" cy="2174219"/>
              </a:xfrm>
              <a:custGeom>
                <a:avLst/>
                <a:gdLst>
                  <a:gd name="connsiteX0" fmla="*/ 494443 w 494443"/>
                  <a:gd name="connsiteY0" fmla="*/ 1247 h 2174219"/>
                  <a:gd name="connsiteX1" fmla="*/ 491681 w 494443"/>
                  <a:gd name="connsiteY1" fmla="*/ 2123513 h 2174219"/>
                  <a:gd name="connsiteX2" fmla="*/ 443389 w 494443"/>
                  <a:gd name="connsiteY2" fmla="*/ 2171042 h 2174219"/>
                  <a:gd name="connsiteX3" fmla="*/ 58103 w 494443"/>
                  <a:gd name="connsiteY3" fmla="*/ 2172567 h 2174219"/>
                  <a:gd name="connsiteX4" fmla="*/ 6954 w 494443"/>
                  <a:gd name="connsiteY4" fmla="*/ 2122656 h 2174219"/>
                  <a:gd name="connsiteX5" fmla="*/ 0 w 494443"/>
                  <a:gd name="connsiteY5" fmla="*/ 136217 h 2174219"/>
                  <a:gd name="connsiteX6" fmla="*/ 7049 w 494443"/>
                  <a:gd name="connsiteY6" fmla="*/ 43443 h 2174219"/>
                  <a:gd name="connsiteX7" fmla="*/ 49721 w 494443"/>
                  <a:gd name="connsiteY7" fmla="*/ 9 h 2174219"/>
                  <a:gd name="connsiteX8" fmla="*/ 494443 w 494443"/>
                  <a:gd name="connsiteY8" fmla="*/ 1247 h 217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443" h="2174219">
                    <a:moveTo>
                      <a:pt x="494443" y="1247"/>
                    </a:moveTo>
                    <a:cubicBezTo>
                      <a:pt x="493490" y="20202"/>
                      <a:pt x="491586" y="1435046"/>
                      <a:pt x="491681" y="2123513"/>
                    </a:cubicBezTo>
                    <a:cubicBezTo>
                      <a:pt x="491681" y="2193331"/>
                      <a:pt x="477298" y="2170566"/>
                      <a:pt x="443389" y="2171042"/>
                    </a:cubicBezTo>
                    <a:cubicBezTo>
                      <a:pt x="314992" y="2172852"/>
                      <a:pt x="186500" y="2170376"/>
                      <a:pt x="58103" y="2172567"/>
                    </a:cubicBezTo>
                    <a:cubicBezTo>
                      <a:pt x="19336" y="2173233"/>
                      <a:pt x="6668" y="2163137"/>
                      <a:pt x="6954" y="2122656"/>
                    </a:cubicBezTo>
                    <a:cubicBezTo>
                      <a:pt x="8097" y="1932536"/>
                      <a:pt x="13050" y="171650"/>
                      <a:pt x="0" y="136217"/>
                    </a:cubicBezTo>
                    <a:cubicBezTo>
                      <a:pt x="15907" y="106403"/>
                      <a:pt x="7620" y="74209"/>
                      <a:pt x="7049" y="43443"/>
                    </a:cubicBezTo>
                    <a:cubicBezTo>
                      <a:pt x="6478" y="11058"/>
                      <a:pt x="16003" y="-372"/>
                      <a:pt x="49721" y="9"/>
                    </a:cubicBezTo>
                    <a:cubicBezTo>
                      <a:pt x="197930" y="1819"/>
                      <a:pt x="346139" y="1152"/>
                      <a:pt x="494443" y="1247"/>
                    </a:cubicBezTo>
                    <a:close/>
                  </a:path>
                </a:pathLst>
              </a:custGeom>
              <a:solidFill>
                <a:srgbClr val="97DC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F24811AB-1EC6-4AB1-AD9F-429B07DC642F}"/>
                  </a:ext>
                </a:extLst>
              </p:cNvPr>
              <p:cNvSpPr/>
              <p:nvPr/>
            </p:nvSpPr>
            <p:spPr>
              <a:xfrm>
                <a:off x="1959483" y="4292207"/>
                <a:ext cx="647386" cy="439146"/>
              </a:xfrm>
              <a:custGeom>
                <a:avLst/>
                <a:gdLst>
                  <a:gd name="connsiteX0" fmla="*/ 0 w 647386"/>
                  <a:gd name="connsiteY0" fmla="*/ 109867 h 439146"/>
                  <a:gd name="connsiteX1" fmla="*/ 327851 w 647386"/>
                  <a:gd name="connsiteY1" fmla="*/ 24713 h 439146"/>
                  <a:gd name="connsiteX2" fmla="*/ 632841 w 647386"/>
                  <a:gd name="connsiteY2" fmla="*/ 210641 h 439146"/>
                  <a:gd name="connsiteX3" fmla="*/ 641223 w 647386"/>
                  <a:gd name="connsiteY3" fmla="*/ 261029 h 439146"/>
                  <a:gd name="connsiteX4" fmla="*/ 565118 w 647386"/>
                  <a:gd name="connsiteY4" fmla="*/ 439146 h 439146"/>
                  <a:gd name="connsiteX5" fmla="*/ 0 w 647386"/>
                  <a:gd name="connsiteY5" fmla="*/ 109867 h 43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386" h="439146">
                    <a:moveTo>
                      <a:pt x="0" y="109867"/>
                    </a:moveTo>
                    <a:cubicBezTo>
                      <a:pt x="88868" y="-9100"/>
                      <a:pt x="188023" y="-21007"/>
                      <a:pt x="327851" y="24713"/>
                    </a:cubicBezTo>
                    <a:cubicBezTo>
                      <a:pt x="443484" y="62432"/>
                      <a:pt x="538353" y="136727"/>
                      <a:pt x="632841" y="210641"/>
                    </a:cubicBezTo>
                    <a:cubicBezTo>
                      <a:pt x="651701" y="225405"/>
                      <a:pt x="649605" y="241788"/>
                      <a:pt x="641223" y="261029"/>
                    </a:cubicBezTo>
                    <a:cubicBezTo>
                      <a:pt x="615505" y="320274"/>
                      <a:pt x="590455" y="379805"/>
                      <a:pt x="565118" y="439146"/>
                    </a:cubicBezTo>
                    <a:cubicBezTo>
                      <a:pt x="374809" y="332847"/>
                      <a:pt x="184595" y="226072"/>
                      <a:pt x="0" y="109867"/>
                    </a:cubicBezTo>
                    <a:close/>
                  </a:path>
                </a:pathLst>
              </a:custGeom>
              <a:solidFill>
                <a:srgbClr val="F7BC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D535A23D-8AAD-4A67-998A-BF5D9EB91969}"/>
                  </a:ext>
                </a:extLst>
              </p:cNvPr>
              <p:cNvSpPr/>
              <p:nvPr/>
            </p:nvSpPr>
            <p:spPr>
              <a:xfrm>
                <a:off x="4901565" y="4123234"/>
                <a:ext cx="2394013" cy="468016"/>
              </a:xfrm>
              <a:custGeom>
                <a:avLst/>
                <a:gdLst>
                  <a:gd name="connsiteX0" fmla="*/ 2394014 w 2394013"/>
                  <a:gd name="connsiteY0" fmla="*/ 70909 h 468016"/>
                  <a:gd name="connsiteX1" fmla="*/ 2119694 w 2394013"/>
                  <a:gd name="connsiteY1" fmla="*/ 169112 h 468016"/>
                  <a:gd name="connsiteX2" fmla="*/ 1546574 w 2394013"/>
                  <a:gd name="connsiteY2" fmla="*/ 335513 h 468016"/>
                  <a:gd name="connsiteX3" fmla="*/ 956977 w 2394013"/>
                  <a:gd name="connsiteY3" fmla="*/ 445717 h 468016"/>
                  <a:gd name="connsiteX4" fmla="*/ 631031 w 2394013"/>
                  <a:gd name="connsiteY4" fmla="*/ 466577 h 468016"/>
                  <a:gd name="connsiteX5" fmla="*/ 79343 w 2394013"/>
                  <a:gd name="connsiteY5" fmla="*/ 353230 h 468016"/>
                  <a:gd name="connsiteX6" fmla="*/ 54007 w 2394013"/>
                  <a:gd name="connsiteY6" fmla="*/ 339990 h 468016"/>
                  <a:gd name="connsiteX7" fmla="*/ 0 w 2394013"/>
                  <a:gd name="connsiteY7" fmla="*/ 301985 h 468016"/>
                  <a:gd name="connsiteX8" fmla="*/ 161449 w 2394013"/>
                  <a:gd name="connsiteY8" fmla="*/ 344086 h 468016"/>
                  <a:gd name="connsiteX9" fmla="*/ 634460 w 2394013"/>
                  <a:gd name="connsiteY9" fmla="*/ 308176 h 468016"/>
                  <a:gd name="connsiteX10" fmla="*/ 1129856 w 2394013"/>
                  <a:gd name="connsiteY10" fmla="*/ 161587 h 468016"/>
                  <a:gd name="connsiteX11" fmla="*/ 1504664 w 2394013"/>
                  <a:gd name="connsiteY11" fmla="*/ 44715 h 468016"/>
                  <a:gd name="connsiteX12" fmla="*/ 1785652 w 2394013"/>
                  <a:gd name="connsiteY12" fmla="*/ 8806 h 468016"/>
                  <a:gd name="connsiteX13" fmla="*/ 2084546 w 2394013"/>
                  <a:gd name="connsiteY13" fmla="*/ 1757 h 468016"/>
                  <a:gd name="connsiteX14" fmla="*/ 2358962 w 2394013"/>
                  <a:gd name="connsiteY14" fmla="*/ 47858 h 468016"/>
                  <a:gd name="connsiteX15" fmla="*/ 2394014 w 2394013"/>
                  <a:gd name="connsiteY15" fmla="*/ 70909 h 46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94013" h="468016">
                    <a:moveTo>
                      <a:pt x="2394014" y="70909"/>
                    </a:moveTo>
                    <a:cubicBezTo>
                      <a:pt x="2299907" y="104818"/>
                      <a:pt x="2210753" y="139965"/>
                      <a:pt x="2119694" y="169112"/>
                    </a:cubicBezTo>
                    <a:cubicBezTo>
                      <a:pt x="1930241" y="229881"/>
                      <a:pt x="1739932" y="287793"/>
                      <a:pt x="1546574" y="335513"/>
                    </a:cubicBezTo>
                    <a:cubicBezTo>
                      <a:pt x="1352074" y="383519"/>
                      <a:pt x="1155668" y="422762"/>
                      <a:pt x="956977" y="445717"/>
                    </a:cubicBezTo>
                    <a:cubicBezTo>
                      <a:pt x="849249" y="458195"/>
                      <a:pt x="740092" y="472673"/>
                      <a:pt x="631031" y="466577"/>
                    </a:cubicBezTo>
                    <a:cubicBezTo>
                      <a:pt x="441865" y="455909"/>
                      <a:pt x="251460" y="447908"/>
                      <a:pt x="79343" y="353230"/>
                    </a:cubicBezTo>
                    <a:cubicBezTo>
                      <a:pt x="71056" y="348658"/>
                      <a:pt x="62103" y="344943"/>
                      <a:pt x="54007" y="339990"/>
                    </a:cubicBezTo>
                    <a:cubicBezTo>
                      <a:pt x="35433" y="328560"/>
                      <a:pt x="17145" y="316654"/>
                      <a:pt x="0" y="301985"/>
                    </a:cubicBezTo>
                    <a:cubicBezTo>
                      <a:pt x="54197" y="315701"/>
                      <a:pt x="105346" y="338085"/>
                      <a:pt x="161449" y="344086"/>
                    </a:cubicBezTo>
                    <a:cubicBezTo>
                      <a:pt x="321469" y="361421"/>
                      <a:pt x="477869" y="355992"/>
                      <a:pt x="634460" y="308176"/>
                    </a:cubicBezTo>
                    <a:cubicBezTo>
                      <a:pt x="799052" y="257884"/>
                      <a:pt x="964025" y="207783"/>
                      <a:pt x="1129856" y="161587"/>
                    </a:cubicBezTo>
                    <a:cubicBezTo>
                      <a:pt x="1256062" y="126440"/>
                      <a:pt x="1374362" y="66337"/>
                      <a:pt x="1504664" y="44715"/>
                    </a:cubicBezTo>
                    <a:cubicBezTo>
                      <a:pt x="1597914" y="29284"/>
                      <a:pt x="1691831" y="19569"/>
                      <a:pt x="1785652" y="8806"/>
                    </a:cubicBezTo>
                    <a:cubicBezTo>
                      <a:pt x="1885474" y="-2624"/>
                      <a:pt x="1985105" y="-434"/>
                      <a:pt x="2084546" y="1757"/>
                    </a:cubicBezTo>
                    <a:cubicBezTo>
                      <a:pt x="2177511" y="3853"/>
                      <a:pt x="2269617" y="19759"/>
                      <a:pt x="2358962" y="47858"/>
                    </a:cubicBezTo>
                    <a:cubicBezTo>
                      <a:pt x="2370963" y="51478"/>
                      <a:pt x="2382203" y="55573"/>
                      <a:pt x="2394014" y="70909"/>
                    </a:cubicBezTo>
                    <a:close/>
                  </a:path>
                </a:pathLst>
              </a:custGeom>
              <a:solidFill>
                <a:srgbClr val="E692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263ABC16-6677-4845-BFB6-FFE147AD6712}"/>
                  </a:ext>
                </a:extLst>
              </p:cNvPr>
              <p:cNvSpPr/>
              <p:nvPr/>
            </p:nvSpPr>
            <p:spPr>
              <a:xfrm>
                <a:off x="4922564" y="3975611"/>
                <a:ext cx="431682" cy="425327"/>
              </a:xfrm>
              <a:custGeom>
                <a:avLst/>
                <a:gdLst>
                  <a:gd name="connsiteX0" fmla="*/ 283324 w 431682"/>
                  <a:gd name="connsiteY0" fmla="*/ 424271 h 425327"/>
                  <a:gd name="connsiteX1" fmla="*/ 49295 w 431682"/>
                  <a:gd name="connsiteY1" fmla="*/ 344738 h 425327"/>
                  <a:gd name="connsiteX2" fmla="*/ 80441 w 431682"/>
                  <a:gd name="connsiteY2" fmla="*/ 73466 h 425327"/>
                  <a:gd name="connsiteX3" fmla="*/ 356476 w 431682"/>
                  <a:gd name="connsiteY3" fmla="*/ 123 h 425327"/>
                  <a:gd name="connsiteX4" fmla="*/ 374288 w 431682"/>
                  <a:gd name="connsiteY4" fmla="*/ 27555 h 425327"/>
                  <a:gd name="connsiteX5" fmla="*/ 419817 w 431682"/>
                  <a:gd name="connsiteY5" fmla="*/ 307019 h 425327"/>
                  <a:gd name="connsiteX6" fmla="*/ 421341 w 431682"/>
                  <a:gd name="connsiteY6" fmla="*/ 335403 h 425327"/>
                  <a:gd name="connsiteX7" fmla="*/ 349904 w 431682"/>
                  <a:gd name="connsiteY7" fmla="*/ 423795 h 425327"/>
                  <a:gd name="connsiteX8" fmla="*/ 283324 w 431682"/>
                  <a:gd name="connsiteY8" fmla="*/ 424271 h 425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682" h="425327">
                    <a:moveTo>
                      <a:pt x="283324" y="424271"/>
                    </a:moveTo>
                    <a:cubicBezTo>
                      <a:pt x="195408" y="426938"/>
                      <a:pt x="113303" y="414842"/>
                      <a:pt x="49295" y="344738"/>
                    </a:cubicBezTo>
                    <a:cubicBezTo>
                      <a:pt x="-26715" y="261489"/>
                      <a:pt x="-13666" y="134807"/>
                      <a:pt x="80441" y="73466"/>
                    </a:cubicBezTo>
                    <a:cubicBezTo>
                      <a:pt x="164166" y="18887"/>
                      <a:pt x="260369" y="9077"/>
                      <a:pt x="356476" y="123"/>
                    </a:cubicBezTo>
                    <a:cubicBezTo>
                      <a:pt x="376574" y="-1687"/>
                      <a:pt x="372478" y="16887"/>
                      <a:pt x="374288" y="27555"/>
                    </a:cubicBezTo>
                    <a:cubicBezTo>
                      <a:pt x="390004" y="120614"/>
                      <a:pt x="404958" y="213769"/>
                      <a:pt x="419817" y="307019"/>
                    </a:cubicBezTo>
                    <a:cubicBezTo>
                      <a:pt x="421341" y="316353"/>
                      <a:pt x="419436" y="326259"/>
                      <a:pt x="421341" y="335403"/>
                    </a:cubicBezTo>
                    <a:cubicBezTo>
                      <a:pt x="437438" y="414651"/>
                      <a:pt x="447535" y="409603"/>
                      <a:pt x="349904" y="423795"/>
                    </a:cubicBezTo>
                    <a:cubicBezTo>
                      <a:pt x="328091" y="426938"/>
                      <a:pt x="305517" y="424271"/>
                      <a:pt x="283324" y="424271"/>
                    </a:cubicBezTo>
                    <a:close/>
                  </a:path>
                </a:pathLst>
              </a:custGeom>
              <a:solidFill>
                <a:srgbClr val="F7BC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25BE5EA3-8ADE-47E0-AB1E-8017D13C788E}"/>
                  </a:ext>
                </a:extLst>
              </p:cNvPr>
              <p:cNvSpPr/>
              <p:nvPr/>
            </p:nvSpPr>
            <p:spPr>
              <a:xfrm>
                <a:off x="8276653" y="3390900"/>
                <a:ext cx="495300" cy="2171700"/>
              </a:xfrm>
              <a:custGeom>
                <a:avLst/>
                <a:gdLst>
                  <a:gd name="connsiteX0" fmla="*/ 495300 w 495300"/>
                  <a:gd name="connsiteY0" fmla="*/ 2171700 h 2171700"/>
                  <a:gd name="connsiteX1" fmla="*/ 36290 w 495300"/>
                  <a:gd name="connsiteY1" fmla="*/ 2171700 h 2171700"/>
                  <a:gd name="connsiteX2" fmla="*/ 0 w 495300"/>
                  <a:gd name="connsiteY2" fmla="*/ 2135410 h 2171700"/>
                  <a:gd name="connsiteX3" fmla="*/ 0 w 495300"/>
                  <a:gd name="connsiteY3" fmla="*/ 36290 h 2171700"/>
                  <a:gd name="connsiteX4" fmla="*/ 36290 w 495300"/>
                  <a:gd name="connsiteY4" fmla="*/ 0 h 2171700"/>
                  <a:gd name="connsiteX5" fmla="*/ 495300 w 495300"/>
                  <a:gd name="connsiteY5" fmla="*/ 0 h 2171700"/>
                  <a:gd name="connsiteX6" fmla="*/ 495300 w 495300"/>
                  <a:gd name="connsiteY6" fmla="*/ 21717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300" h="2171700">
                    <a:moveTo>
                      <a:pt x="495300" y="2171700"/>
                    </a:moveTo>
                    <a:lnTo>
                      <a:pt x="36290" y="2171700"/>
                    </a:lnTo>
                    <a:cubicBezTo>
                      <a:pt x="16288" y="2171700"/>
                      <a:pt x="0" y="2155317"/>
                      <a:pt x="0" y="2135410"/>
                    </a:cubicBezTo>
                    <a:lnTo>
                      <a:pt x="0" y="36290"/>
                    </a:lnTo>
                    <a:cubicBezTo>
                      <a:pt x="0" y="16288"/>
                      <a:pt x="16383" y="0"/>
                      <a:pt x="36290" y="0"/>
                    </a:cubicBezTo>
                    <a:lnTo>
                      <a:pt x="495300" y="0"/>
                    </a:lnTo>
                    <a:lnTo>
                      <a:pt x="495300" y="21717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4BEC7C24-3EFC-4B3D-8DB8-1CCC01B800FA}"/>
                </a:ext>
              </a:extLst>
            </p:cNvPr>
            <p:cNvGrpSpPr/>
            <p:nvPr/>
          </p:nvGrpSpPr>
          <p:grpSpPr>
            <a:xfrm>
              <a:off x="4606535" y="3476240"/>
              <a:ext cx="1813124" cy="1123769"/>
              <a:chOff x="5943994" y="3206649"/>
              <a:chExt cx="2260426" cy="1401006"/>
            </a:xfrm>
          </p:grpSpPr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9C86C392-7551-46C7-A4F4-7599C7D7AE16}"/>
                  </a:ext>
                </a:extLst>
              </p:cNvPr>
              <p:cNvSpPr/>
              <p:nvPr/>
            </p:nvSpPr>
            <p:spPr>
              <a:xfrm>
                <a:off x="6600832" y="3433624"/>
                <a:ext cx="1603588" cy="1174031"/>
              </a:xfrm>
              <a:custGeom>
                <a:avLst/>
                <a:gdLst>
                  <a:gd name="connsiteX0" fmla="*/ 2082165 w 3119715"/>
                  <a:gd name="connsiteY0" fmla="*/ 2172277 h 2284031"/>
                  <a:gd name="connsiteX1" fmla="*/ 1956543 w 3119715"/>
                  <a:gd name="connsiteY1" fmla="*/ 2277346 h 2284031"/>
                  <a:gd name="connsiteX2" fmla="*/ 1810585 w 3119715"/>
                  <a:gd name="connsiteY2" fmla="*/ 2261770 h 2284031"/>
                  <a:gd name="connsiteX3" fmla="*/ 1710636 w 3119715"/>
                  <a:gd name="connsiteY3" fmla="*/ 2215401 h 2284031"/>
                  <a:gd name="connsiteX4" fmla="*/ 1563668 w 3119715"/>
                  <a:gd name="connsiteY4" fmla="*/ 2139970 h 2284031"/>
                  <a:gd name="connsiteX5" fmla="*/ 1117286 w 3119715"/>
                  <a:gd name="connsiteY5" fmla="*/ 1934735 h 2284031"/>
                  <a:gd name="connsiteX6" fmla="*/ 648980 w 3119715"/>
                  <a:gd name="connsiteY6" fmla="*/ 1680318 h 2284031"/>
                  <a:gd name="connsiteX7" fmla="*/ 417928 w 3119715"/>
                  <a:gd name="connsiteY7" fmla="*/ 1464555 h 2284031"/>
                  <a:gd name="connsiteX8" fmla="*/ 4934 w 3119715"/>
                  <a:gd name="connsiteY8" fmla="*/ 1051199 h 2284031"/>
                  <a:gd name="connsiteX9" fmla="*/ 5655 w 3119715"/>
                  <a:gd name="connsiteY9" fmla="*/ 1016224 h 2284031"/>
                  <a:gd name="connsiteX10" fmla="*/ 166612 w 3119715"/>
                  <a:gd name="connsiteY10" fmla="*/ 547847 h 2284031"/>
                  <a:gd name="connsiteX11" fmla="*/ 256538 w 3119715"/>
                  <a:gd name="connsiteY11" fmla="*/ 286002 h 2284031"/>
                  <a:gd name="connsiteX12" fmla="*/ 343723 w 3119715"/>
                  <a:gd name="connsiteY12" fmla="*/ 32956 h 2284031"/>
                  <a:gd name="connsiteX13" fmla="*/ 363843 w 3119715"/>
                  <a:gd name="connsiteY13" fmla="*/ 0 h 2284031"/>
                  <a:gd name="connsiteX14" fmla="*/ 843254 w 3119715"/>
                  <a:gd name="connsiteY14" fmla="*/ 72979 h 2284031"/>
                  <a:gd name="connsiteX15" fmla="*/ 1401773 w 3119715"/>
                  <a:gd name="connsiteY15" fmla="*/ 157135 h 2284031"/>
                  <a:gd name="connsiteX16" fmla="*/ 1805898 w 3119715"/>
                  <a:gd name="connsiteY16" fmla="*/ 214682 h 2284031"/>
                  <a:gd name="connsiteX17" fmla="*/ 2134159 w 3119715"/>
                  <a:gd name="connsiteY17" fmla="*/ 369726 h 2284031"/>
                  <a:gd name="connsiteX18" fmla="*/ 2673208 w 3119715"/>
                  <a:gd name="connsiteY18" fmla="*/ 879064 h 2284031"/>
                  <a:gd name="connsiteX19" fmla="*/ 2875919 w 3119715"/>
                  <a:gd name="connsiteY19" fmla="*/ 1118049 h 2284031"/>
                  <a:gd name="connsiteX20" fmla="*/ 2977383 w 3119715"/>
                  <a:gd name="connsiteY20" fmla="*/ 1334534 h 2284031"/>
                  <a:gd name="connsiteX21" fmla="*/ 3112596 w 3119715"/>
                  <a:gd name="connsiteY21" fmla="*/ 1693876 h 2284031"/>
                  <a:gd name="connsiteX22" fmla="*/ 3083678 w 3119715"/>
                  <a:gd name="connsiteY22" fmla="*/ 1758994 h 2284031"/>
                  <a:gd name="connsiteX23" fmla="*/ 2910461 w 3119715"/>
                  <a:gd name="connsiteY23" fmla="*/ 1723586 h 2284031"/>
                  <a:gd name="connsiteX24" fmla="*/ 2821041 w 3119715"/>
                  <a:gd name="connsiteY24" fmla="*/ 1626449 h 2284031"/>
                  <a:gd name="connsiteX25" fmla="*/ 2807051 w 3119715"/>
                  <a:gd name="connsiteY25" fmla="*/ 1618661 h 2284031"/>
                  <a:gd name="connsiteX26" fmla="*/ 2790969 w 3119715"/>
                  <a:gd name="connsiteY26" fmla="*/ 1599263 h 2284031"/>
                  <a:gd name="connsiteX27" fmla="*/ 2668304 w 3119715"/>
                  <a:gd name="connsiteY27" fmla="*/ 1408378 h 2284031"/>
                  <a:gd name="connsiteX28" fmla="*/ 2660588 w 3119715"/>
                  <a:gd name="connsiteY28" fmla="*/ 1398859 h 2284031"/>
                  <a:gd name="connsiteX29" fmla="*/ 2500063 w 3119715"/>
                  <a:gd name="connsiteY29" fmla="*/ 1225570 h 2284031"/>
                  <a:gd name="connsiteX30" fmla="*/ 2093270 w 3119715"/>
                  <a:gd name="connsiteY30" fmla="*/ 954207 h 2284031"/>
                  <a:gd name="connsiteX31" fmla="*/ 2045748 w 3119715"/>
                  <a:gd name="connsiteY31" fmla="*/ 933150 h 2284031"/>
                  <a:gd name="connsiteX32" fmla="*/ 1657777 w 3119715"/>
                  <a:gd name="connsiteY32" fmla="*/ 852022 h 2284031"/>
                  <a:gd name="connsiteX33" fmla="*/ 1396365 w 3119715"/>
                  <a:gd name="connsiteY33" fmla="*/ 893415 h 2284031"/>
                  <a:gd name="connsiteX34" fmla="*/ 1203173 w 3119715"/>
                  <a:gd name="connsiteY34" fmla="*/ 980961 h 2284031"/>
                  <a:gd name="connsiteX35" fmla="*/ 1170938 w 3119715"/>
                  <a:gd name="connsiteY35" fmla="*/ 1038435 h 2284031"/>
                  <a:gd name="connsiteX36" fmla="*/ 1184351 w 3119715"/>
                  <a:gd name="connsiteY36" fmla="*/ 1116823 h 2284031"/>
                  <a:gd name="connsiteX37" fmla="*/ 1517588 w 3119715"/>
                  <a:gd name="connsiteY37" fmla="*/ 1562340 h 2284031"/>
                  <a:gd name="connsiteX38" fmla="*/ 2006734 w 3119715"/>
                  <a:gd name="connsiteY38" fmla="*/ 1954710 h 2284031"/>
                  <a:gd name="connsiteX39" fmla="*/ 2021950 w 3119715"/>
                  <a:gd name="connsiteY39" fmla="*/ 1965023 h 2284031"/>
                  <a:gd name="connsiteX40" fmla="*/ 2093631 w 3119715"/>
                  <a:gd name="connsiteY40" fmla="*/ 2055381 h 2284031"/>
                  <a:gd name="connsiteX41" fmla="*/ 2088078 w 3119715"/>
                  <a:gd name="connsiteY41" fmla="*/ 2061294 h 2284031"/>
                  <a:gd name="connsiteX42" fmla="*/ 2082165 w 3119715"/>
                  <a:gd name="connsiteY42" fmla="*/ 2172277 h 2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19715" h="2284031">
                    <a:moveTo>
                      <a:pt x="2082165" y="2172277"/>
                    </a:moveTo>
                    <a:cubicBezTo>
                      <a:pt x="2052887" y="2222324"/>
                      <a:pt x="2015171" y="2261986"/>
                      <a:pt x="1956543" y="2277346"/>
                    </a:cubicBezTo>
                    <a:cubicBezTo>
                      <a:pt x="1905703" y="2290688"/>
                      <a:pt x="1857531" y="2283332"/>
                      <a:pt x="1810585" y="2261770"/>
                    </a:cubicBezTo>
                    <a:cubicBezTo>
                      <a:pt x="1777197" y="2246482"/>
                      <a:pt x="1745827" y="2226867"/>
                      <a:pt x="1710636" y="2215401"/>
                    </a:cubicBezTo>
                    <a:cubicBezTo>
                      <a:pt x="1665060" y="2183671"/>
                      <a:pt x="1613283" y="2163768"/>
                      <a:pt x="1563668" y="2139970"/>
                    </a:cubicBezTo>
                    <a:cubicBezTo>
                      <a:pt x="1415980" y="2069155"/>
                      <a:pt x="1270527" y="1992642"/>
                      <a:pt x="1117286" y="1934735"/>
                    </a:cubicBezTo>
                    <a:cubicBezTo>
                      <a:pt x="948972" y="1871131"/>
                      <a:pt x="795370" y="1783080"/>
                      <a:pt x="648980" y="1680318"/>
                    </a:cubicBezTo>
                    <a:cubicBezTo>
                      <a:pt x="561795" y="1619094"/>
                      <a:pt x="492421" y="1539120"/>
                      <a:pt x="417928" y="1464555"/>
                    </a:cubicBezTo>
                    <a:cubicBezTo>
                      <a:pt x="280263" y="1326818"/>
                      <a:pt x="142598" y="1189009"/>
                      <a:pt x="4934" y="1051199"/>
                    </a:cubicBezTo>
                    <a:cubicBezTo>
                      <a:pt x="-4513" y="1039373"/>
                      <a:pt x="1833" y="1027474"/>
                      <a:pt x="5655" y="1016224"/>
                    </a:cubicBezTo>
                    <a:cubicBezTo>
                      <a:pt x="58730" y="859882"/>
                      <a:pt x="112599" y="703828"/>
                      <a:pt x="166612" y="547847"/>
                    </a:cubicBezTo>
                    <a:cubicBezTo>
                      <a:pt x="196828" y="460661"/>
                      <a:pt x="226395" y="373188"/>
                      <a:pt x="256538" y="286002"/>
                    </a:cubicBezTo>
                    <a:cubicBezTo>
                      <a:pt x="285672" y="201702"/>
                      <a:pt x="315960" y="117761"/>
                      <a:pt x="343723" y="32956"/>
                    </a:cubicBezTo>
                    <a:cubicBezTo>
                      <a:pt x="347762" y="20624"/>
                      <a:pt x="349853" y="6490"/>
                      <a:pt x="363843" y="0"/>
                    </a:cubicBezTo>
                    <a:cubicBezTo>
                      <a:pt x="523647" y="24302"/>
                      <a:pt x="683450" y="48749"/>
                      <a:pt x="843254" y="72979"/>
                    </a:cubicBezTo>
                    <a:cubicBezTo>
                      <a:pt x="1029379" y="101175"/>
                      <a:pt x="1215504" y="129588"/>
                      <a:pt x="1401773" y="157135"/>
                    </a:cubicBezTo>
                    <a:cubicBezTo>
                      <a:pt x="1536410" y="177039"/>
                      <a:pt x="1671118" y="195933"/>
                      <a:pt x="1805898" y="214682"/>
                    </a:cubicBezTo>
                    <a:cubicBezTo>
                      <a:pt x="1931592" y="232134"/>
                      <a:pt x="2040267" y="284488"/>
                      <a:pt x="2134159" y="369726"/>
                    </a:cubicBezTo>
                    <a:cubicBezTo>
                      <a:pt x="2317255" y="535948"/>
                      <a:pt x="2502299" y="700151"/>
                      <a:pt x="2673208" y="879064"/>
                    </a:cubicBezTo>
                    <a:cubicBezTo>
                      <a:pt x="2745321" y="954495"/>
                      <a:pt x="2813397" y="1034181"/>
                      <a:pt x="2875919" y="1118049"/>
                    </a:cubicBezTo>
                    <a:cubicBezTo>
                      <a:pt x="2924307" y="1182951"/>
                      <a:pt x="2947167" y="1260689"/>
                      <a:pt x="2977383" y="1334534"/>
                    </a:cubicBezTo>
                    <a:cubicBezTo>
                      <a:pt x="3025843" y="1453016"/>
                      <a:pt x="3073654" y="1571787"/>
                      <a:pt x="3112596" y="1693876"/>
                    </a:cubicBezTo>
                    <a:cubicBezTo>
                      <a:pt x="3125864" y="1735341"/>
                      <a:pt x="3122908" y="1740966"/>
                      <a:pt x="3083678" y="1758994"/>
                    </a:cubicBezTo>
                    <a:cubicBezTo>
                      <a:pt x="3017334" y="1789426"/>
                      <a:pt x="2961734" y="1764547"/>
                      <a:pt x="2910461" y="1723586"/>
                    </a:cubicBezTo>
                    <a:cubicBezTo>
                      <a:pt x="2875919" y="1695967"/>
                      <a:pt x="2846929" y="1662506"/>
                      <a:pt x="2821041" y="1626449"/>
                    </a:cubicBezTo>
                    <a:cubicBezTo>
                      <a:pt x="2817939" y="1622123"/>
                      <a:pt x="2817507" y="1610729"/>
                      <a:pt x="2807051" y="1618661"/>
                    </a:cubicBezTo>
                    <a:cubicBezTo>
                      <a:pt x="2794647" y="1618084"/>
                      <a:pt x="2793133" y="1607484"/>
                      <a:pt x="2790969" y="1599263"/>
                    </a:cubicBezTo>
                    <a:cubicBezTo>
                      <a:pt x="2771066" y="1522029"/>
                      <a:pt x="2724697" y="1462030"/>
                      <a:pt x="2668304" y="1408378"/>
                    </a:cubicBezTo>
                    <a:cubicBezTo>
                      <a:pt x="2665347" y="1405566"/>
                      <a:pt x="2662824" y="1402320"/>
                      <a:pt x="2660588" y="1398859"/>
                    </a:cubicBezTo>
                    <a:cubicBezTo>
                      <a:pt x="2617824" y="1331216"/>
                      <a:pt x="2572393" y="1269415"/>
                      <a:pt x="2500063" y="1225570"/>
                    </a:cubicBezTo>
                    <a:cubicBezTo>
                      <a:pt x="2360740" y="1141125"/>
                      <a:pt x="2223940" y="1052065"/>
                      <a:pt x="2093270" y="954207"/>
                    </a:cubicBezTo>
                    <a:cubicBezTo>
                      <a:pt x="2078992" y="943462"/>
                      <a:pt x="2062550" y="937909"/>
                      <a:pt x="2045748" y="933150"/>
                    </a:cubicBezTo>
                    <a:cubicBezTo>
                      <a:pt x="1918251" y="897237"/>
                      <a:pt x="1789745" y="866445"/>
                      <a:pt x="1657777" y="852022"/>
                    </a:cubicBezTo>
                    <a:cubicBezTo>
                      <a:pt x="1566913" y="842070"/>
                      <a:pt x="1480377" y="859017"/>
                      <a:pt x="1396365" y="893415"/>
                    </a:cubicBezTo>
                    <a:cubicBezTo>
                      <a:pt x="1330886" y="920241"/>
                      <a:pt x="1264685" y="945193"/>
                      <a:pt x="1203173" y="980961"/>
                    </a:cubicBezTo>
                    <a:cubicBezTo>
                      <a:pt x="1179808" y="994590"/>
                      <a:pt x="1170577" y="1011970"/>
                      <a:pt x="1170938" y="1038435"/>
                    </a:cubicBezTo>
                    <a:cubicBezTo>
                      <a:pt x="1171299" y="1065550"/>
                      <a:pt x="1175409" y="1091583"/>
                      <a:pt x="1184351" y="1116823"/>
                    </a:cubicBezTo>
                    <a:cubicBezTo>
                      <a:pt x="1248965" y="1300063"/>
                      <a:pt x="1358145" y="1448978"/>
                      <a:pt x="1517588" y="1562340"/>
                    </a:cubicBezTo>
                    <a:cubicBezTo>
                      <a:pt x="1688136" y="1683563"/>
                      <a:pt x="1853277" y="1811998"/>
                      <a:pt x="2006734" y="1954710"/>
                    </a:cubicBezTo>
                    <a:cubicBezTo>
                      <a:pt x="2011277" y="1958965"/>
                      <a:pt x="2016325" y="1962426"/>
                      <a:pt x="2021950" y="1965023"/>
                    </a:cubicBezTo>
                    <a:cubicBezTo>
                      <a:pt x="2047983" y="1993435"/>
                      <a:pt x="2078487" y="2018314"/>
                      <a:pt x="2093631" y="2055381"/>
                    </a:cubicBezTo>
                    <a:cubicBezTo>
                      <a:pt x="2091684" y="2057400"/>
                      <a:pt x="2087646" y="2060429"/>
                      <a:pt x="2088078" y="2061294"/>
                    </a:cubicBezTo>
                    <a:cubicBezTo>
                      <a:pt x="2106323" y="2099514"/>
                      <a:pt x="2096011" y="2136004"/>
                      <a:pt x="2082165" y="2172277"/>
                    </a:cubicBezTo>
                    <a:close/>
                  </a:path>
                </a:pathLst>
              </a:custGeom>
              <a:solidFill>
                <a:srgbClr val="F7A96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C7E8F04E-5F0D-4156-93DE-0A9B59096F0E}"/>
                  </a:ext>
                </a:extLst>
              </p:cNvPr>
              <p:cNvSpPr/>
              <p:nvPr/>
            </p:nvSpPr>
            <p:spPr>
              <a:xfrm>
                <a:off x="5943994" y="3206649"/>
                <a:ext cx="703568" cy="916752"/>
              </a:xfrm>
              <a:custGeom>
                <a:avLst/>
                <a:gdLst>
                  <a:gd name="connsiteX0" fmla="*/ 921497 w 1368764"/>
                  <a:gd name="connsiteY0" fmla="*/ 1587240 h 1783505"/>
                  <a:gd name="connsiteX1" fmla="*/ 859119 w 1368764"/>
                  <a:gd name="connsiteY1" fmla="*/ 1767019 h 1783505"/>
                  <a:gd name="connsiteX2" fmla="*/ 830922 w 1368764"/>
                  <a:gd name="connsiteY2" fmla="*/ 1780721 h 1783505"/>
                  <a:gd name="connsiteX3" fmla="*/ 18203 w 1368764"/>
                  <a:gd name="connsiteY3" fmla="*/ 1500848 h 1783505"/>
                  <a:gd name="connsiteX4" fmla="*/ 3419 w 1368764"/>
                  <a:gd name="connsiteY4" fmla="*/ 1468181 h 1783505"/>
                  <a:gd name="connsiteX5" fmla="*/ 501580 w 1368764"/>
                  <a:gd name="connsiteY5" fmla="*/ 19996 h 1783505"/>
                  <a:gd name="connsiteX6" fmla="*/ 529920 w 1368764"/>
                  <a:gd name="connsiteY6" fmla="*/ 2400 h 1783505"/>
                  <a:gd name="connsiteX7" fmla="*/ 1359875 w 1368764"/>
                  <a:gd name="connsiteY7" fmla="*/ 288908 h 1783505"/>
                  <a:gd name="connsiteX8" fmla="*/ 1364995 w 1368764"/>
                  <a:gd name="connsiteY8" fmla="*/ 292225 h 1783505"/>
                  <a:gd name="connsiteX9" fmla="*/ 1362327 w 1368764"/>
                  <a:gd name="connsiteY9" fmla="*/ 330589 h 1783505"/>
                  <a:gd name="connsiteX10" fmla="*/ 1020509 w 1368764"/>
                  <a:gd name="connsiteY10" fmla="*/ 1320709 h 1783505"/>
                  <a:gd name="connsiteX11" fmla="*/ 941545 w 1368764"/>
                  <a:gd name="connsiteY11" fmla="*/ 1550174 h 1783505"/>
                  <a:gd name="connsiteX12" fmla="*/ 921497 w 1368764"/>
                  <a:gd name="connsiteY12" fmla="*/ 1587240 h 178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8764" h="1783505">
                    <a:moveTo>
                      <a:pt x="921497" y="1587240"/>
                    </a:moveTo>
                    <a:cubicBezTo>
                      <a:pt x="900512" y="1647095"/>
                      <a:pt x="878806" y="1706660"/>
                      <a:pt x="859119" y="1767019"/>
                    </a:cubicBezTo>
                    <a:cubicBezTo>
                      <a:pt x="853422" y="1784399"/>
                      <a:pt x="846932" y="1786274"/>
                      <a:pt x="830922" y="1780721"/>
                    </a:cubicBezTo>
                    <a:cubicBezTo>
                      <a:pt x="560208" y="1686973"/>
                      <a:pt x="289350" y="1593370"/>
                      <a:pt x="18203" y="1500848"/>
                    </a:cubicBezTo>
                    <a:cubicBezTo>
                      <a:pt x="-2566" y="1493781"/>
                      <a:pt x="-2494" y="1485488"/>
                      <a:pt x="3419" y="1468181"/>
                    </a:cubicBezTo>
                    <a:cubicBezTo>
                      <a:pt x="169713" y="985525"/>
                      <a:pt x="335646" y="502724"/>
                      <a:pt x="501580" y="19996"/>
                    </a:cubicBezTo>
                    <a:cubicBezTo>
                      <a:pt x="506195" y="6655"/>
                      <a:pt x="507854" y="-5244"/>
                      <a:pt x="529920" y="2400"/>
                    </a:cubicBezTo>
                    <a:cubicBezTo>
                      <a:pt x="806332" y="98672"/>
                      <a:pt x="1083176" y="193574"/>
                      <a:pt x="1359875" y="288908"/>
                    </a:cubicBezTo>
                    <a:cubicBezTo>
                      <a:pt x="1361750" y="289557"/>
                      <a:pt x="1363337" y="291071"/>
                      <a:pt x="1364995" y="292225"/>
                    </a:cubicBezTo>
                    <a:cubicBezTo>
                      <a:pt x="1372856" y="305638"/>
                      <a:pt x="1366654" y="318258"/>
                      <a:pt x="1362327" y="330589"/>
                    </a:cubicBezTo>
                    <a:cubicBezTo>
                      <a:pt x="1246946" y="660148"/>
                      <a:pt x="1135386" y="991005"/>
                      <a:pt x="1020509" y="1320709"/>
                    </a:cubicBezTo>
                    <a:cubicBezTo>
                      <a:pt x="993899" y="1397077"/>
                      <a:pt x="969597" y="1474311"/>
                      <a:pt x="941545" y="1550174"/>
                    </a:cubicBezTo>
                    <a:cubicBezTo>
                      <a:pt x="936713" y="1563515"/>
                      <a:pt x="934838" y="1578515"/>
                      <a:pt x="921497" y="158724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4AA437BD-D431-4089-88F8-DFE5D8667E19}"/>
                  </a:ext>
                </a:extLst>
              </p:cNvPr>
              <p:cNvSpPr/>
              <p:nvPr/>
            </p:nvSpPr>
            <p:spPr>
              <a:xfrm>
                <a:off x="6417659" y="3356894"/>
                <a:ext cx="377549" cy="715014"/>
              </a:xfrm>
              <a:custGeom>
                <a:avLst/>
                <a:gdLst>
                  <a:gd name="connsiteX0" fmla="*/ 0 w 734507"/>
                  <a:gd name="connsiteY0" fmla="*/ 1294943 h 1391031"/>
                  <a:gd name="connsiteX1" fmla="*/ 253840 w 734507"/>
                  <a:gd name="connsiteY1" fmla="*/ 554625 h 1391031"/>
                  <a:gd name="connsiteX2" fmla="*/ 443571 w 734507"/>
                  <a:gd name="connsiteY2" fmla="*/ 0 h 1391031"/>
                  <a:gd name="connsiteX3" fmla="*/ 722001 w 734507"/>
                  <a:gd name="connsiteY3" fmla="*/ 94685 h 1391031"/>
                  <a:gd name="connsiteX4" fmla="*/ 731592 w 734507"/>
                  <a:gd name="connsiteY4" fmla="*/ 117617 h 1391031"/>
                  <a:gd name="connsiteX5" fmla="*/ 720342 w 734507"/>
                  <a:gd name="connsiteY5" fmla="*/ 149347 h 1391031"/>
                  <a:gd name="connsiteX6" fmla="*/ 368789 w 734507"/>
                  <a:gd name="connsiteY6" fmla="*/ 1170980 h 1391031"/>
                  <a:gd name="connsiteX7" fmla="*/ 361361 w 734507"/>
                  <a:gd name="connsiteY7" fmla="*/ 1200619 h 1391031"/>
                  <a:gd name="connsiteX8" fmla="*/ 301795 w 734507"/>
                  <a:gd name="connsiteY8" fmla="*/ 1367129 h 1391031"/>
                  <a:gd name="connsiteX9" fmla="*/ 262493 w 734507"/>
                  <a:gd name="connsiteY9" fmla="*/ 1387321 h 1391031"/>
                  <a:gd name="connsiteX10" fmla="*/ 0 w 734507"/>
                  <a:gd name="connsiteY10" fmla="*/ 1294943 h 139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507" h="1391031">
                    <a:moveTo>
                      <a:pt x="0" y="1294943"/>
                    </a:moveTo>
                    <a:cubicBezTo>
                      <a:pt x="84589" y="1048171"/>
                      <a:pt x="169323" y="801398"/>
                      <a:pt x="253840" y="554625"/>
                    </a:cubicBezTo>
                    <a:cubicBezTo>
                      <a:pt x="317155" y="369798"/>
                      <a:pt x="380327" y="184899"/>
                      <a:pt x="443571" y="0"/>
                    </a:cubicBezTo>
                    <a:cubicBezTo>
                      <a:pt x="536381" y="31586"/>
                      <a:pt x="629191" y="63244"/>
                      <a:pt x="722001" y="94685"/>
                    </a:cubicBezTo>
                    <a:cubicBezTo>
                      <a:pt x="734332" y="98868"/>
                      <a:pt x="737578" y="105358"/>
                      <a:pt x="731592" y="117617"/>
                    </a:cubicBezTo>
                    <a:cubicBezTo>
                      <a:pt x="726688" y="127641"/>
                      <a:pt x="724020" y="138747"/>
                      <a:pt x="720342" y="149347"/>
                    </a:cubicBezTo>
                    <a:cubicBezTo>
                      <a:pt x="603158" y="489867"/>
                      <a:pt x="485901" y="830388"/>
                      <a:pt x="368789" y="1170980"/>
                    </a:cubicBezTo>
                    <a:cubicBezTo>
                      <a:pt x="365472" y="1180571"/>
                      <a:pt x="363813" y="1190739"/>
                      <a:pt x="361361" y="1200619"/>
                    </a:cubicBezTo>
                    <a:cubicBezTo>
                      <a:pt x="337347" y="1254632"/>
                      <a:pt x="320112" y="1311097"/>
                      <a:pt x="301795" y="1367129"/>
                    </a:cubicBezTo>
                    <a:cubicBezTo>
                      <a:pt x="294368" y="1389773"/>
                      <a:pt x="286002" y="1395902"/>
                      <a:pt x="262493" y="1387321"/>
                    </a:cubicBezTo>
                    <a:cubicBezTo>
                      <a:pt x="175380" y="1355374"/>
                      <a:pt x="87546" y="1325519"/>
                      <a:pt x="0" y="129494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7A6CBCAD-E897-4C1B-AB06-7EF191090075}"/>
                  </a:ext>
                </a:extLst>
              </p:cNvPr>
              <p:cNvSpPr/>
              <p:nvPr/>
            </p:nvSpPr>
            <p:spPr>
              <a:xfrm>
                <a:off x="7598978" y="4094709"/>
                <a:ext cx="452537" cy="453678"/>
              </a:xfrm>
              <a:custGeom>
                <a:avLst/>
                <a:gdLst>
                  <a:gd name="connsiteX0" fmla="*/ 151779 w 880392"/>
                  <a:gd name="connsiteY0" fmla="*/ 769339 h 882612"/>
                  <a:gd name="connsiteX1" fmla="*/ 78512 w 880392"/>
                  <a:gd name="connsiteY1" fmla="*/ 683307 h 882612"/>
                  <a:gd name="connsiteX2" fmla="*/ 9932 w 880392"/>
                  <a:gd name="connsiteY2" fmla="*/ 539080 h 882612"/>
                  <a:gd name="connsiteX3" fmla="*/ 272497 w 880392"/>
                  <a:gd name="connsiteY3" fmla="*/ 36448 h 882612"/>
                  <a:gd name="connsiteX4" fmla="*/ 684987 w 880392"/>
                  <a:gd name="connsiteY4" fmla="*/ 72361 h 882612"/>
                  <a:gd name="connsiteX5" fmla="*/ 724433 w 880392"/>
                  <a:gd name="connsiteY5" fmla="*/ 110725 h 882612"/>
                  <a:gd name="connsiteX6" fmla="*/ 856906 w 880392"/>
                  <a:gd name="connsiteY6" fmla="*/ 313437 h 882612"/>
                  <a:gd name="connsiteX7" fmla="*/ 865199 w 880392"/>
                  <a:gd name="connsiteY7" fmla="*/ 332619 h 882612"/>
                  <a:gd name="connsiteX8" fmla="*/ 675973 w 880392"/>
                  <a:gd name="connsiteY8" fmla="*/ 816140 h 882612"/>
                  <a:gd name="connsiteX9" fmla="*/ 151779 w 880392"/>
                  <a:gd name="connsiteY9" fmla="*/ 769339 h 88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0392" h="882612">
                    <a:moveTo>
                      <a:pt x="151779" y="769339"/>
                    </a:moveTo>
                    <a:cubicBezTo>
                      <a:pt x="127333" y="740637"/>
                      <a:pt x="102959" y="711936"/>
                      <a:pt x="78512" y="683307"/>
                    </a:cubicBezTo>
                    <a:cubicBezTo>
                      <a:pt x="32648" y="646241"/>
                      <a:pt x="20749" y="591434"/>
                      <a:pt x="9932" y="539080"/>
                    </a:cubicBezTo>
                    <a:cubicBezTo>
                      <a:pt x="-34129" y="325408"/>
                      <a:pt x="71084" y="120677"/>
                      <a:pt x="272497" y="36448"/>
                    </a:cubicBezTo>
                    <a:cubicBezTo>
                      <a:pt x="413840" y="-22685"/>
                      <a:pt x="553524" y="-9272"/>
                      <a:pt x="684987" y="72361"/>
                    </a:cubicBezTo>
                    <a:cubicBezTo>
                      <a:pt x="700924" y="82240"/>
                      <a:pt x="713616" y="95582"/>
                      <a:pt x="724433" y="110725"/>
                    </a:cubicBezTo>
                    <a:cubicBezTo>
                      <a:pt x="787028" y="166253"/>
                      <a:pt x="836354" y="230434"/>
                      <a:pt x="856906" y="313437"/>
                    </a:cubicBezTo>
                    <a:cubicBezTo>
                      <a:pt x="858564" y="320143"/>
                      <a:pt x="862386" y="326273"/>
                      <a:pt x="865199" y="332619"/>
                    </a:cubicBezTo>
                    <a:cubicBezTo>
                      <a:pt x="915895" y="516220"/>
                      <a:pt x="836425" y="719364"/>
                      <a:pt x="675973" y="816140"/>
                    </a:cubicBezTo>
                    <a:cubicBezTo>
                      <a:pt x="504342" y="919695"/>
                      <a:pt x="293266" y="900874"/>
                      <a:pt x="151779" y="769339"/>
                    </a:cubicBezTo>
                    <a:close/>
                  </a:path>
                </a:pathLst>
              </a:custGeom>
              <a:solidFill>
                <a:srgbClr val="F58E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4C2A529A-3F70-4490-9993-A13E44E323EA}"/>
                  </a:ext>
                </a:extLst>
              </p:cNvPr>
              <p:cNvSpPr/>
              <p:nvPr/>
            </p:nvSpPr>
            <p:spPr>
              <a:xfrm>
                <a:off x="7477092" y="4416311"/>
                <a:ext cx="156058" cy="150796"/>
              </a:xfrm>
              <a:custGeom>
                <a:avLst/>
                <a:gdLst>
                  <a:gd name="connsiteX0" fmla="*/ 302655 w 303604"/>
                  <a:gd name="connsiteY0" fmla="*/ 181319 h 293367"/>
                  <a:gd name="connsiteX1" fmla="*/ 157562 w 303604"/>
                  <a:gd name="connsiteY1" fmla="*/ 289345 h 293367"/>
                  <a:gd name="connsiteX2" fmla="*/ 10955 w 303604"/>
                  <a:gd name="connsiteY2" fmla="*/ 220837 h 293367"/>
                  <a:gd name="connsiteX3" fmla="*/ 5547 w 303604"/>
                  <a:gd name="connsiteY3" fmla="*/ 195309 h 293367"/>
                  <a:gd name="connsiteX4" fmla="*/ 142563 w 303604"/>
                  <a:gd name="connsiteY4" fmla="*/ 7525 h 293367"/>
                  <a:gd name="connsiteX5" fmla="*/ 162971 w 303604"/>
                  <a:gd name="connsiteY5" fmla="*/ 3703 h 293367"/>
                  <a:gd name="connsiteX6" fmla="*/ 289674 w 303604"/>
                  <a:gd name="connsiteY6" fmla="*/ 130118 h 293367"/>
                  <a:gd name="connsiteX7" fmla="*/ 302655 w 303604"/>
                  <a:gd name="connsiteY7" fmla="*/ 181319 h 29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604" h="293367">
                    <a:moveTo>
                      <a:pt x="302655" y="181319"/>
                    </a:moveTo>
                    <a:cubicBezTo>
                      <a:pt x="302438" y="256029"/>
                      <a:pt x="229676" y="308672"/>
                      <a:pt x="157562" y="289345"/>
                    </a:cubicBezTo>
                    <a:cubicBezTo>
                      <a:pt x="104919" y="275283"/>
                      <a:pt x="55954" y="252495"/>
                      <a:pt x="10955" y="220837"/>
                    </a:cubicBezTo>
                    <a:cubicBezTo>
                      <a:pt x="-1376" y="212184"/>
                      <a:pt x="-3467" y="207496"/>
                      <a:pt x="5547" y="195309"/>
                    </a:cubicBezTo>
                    <a:cubicBezTo>
                      <a:pt x="51699" y="133075"/>
                      <a:pt x="97347" y="70480"/>
                      <a:pt x="142563" y="7525"/>
                    </a:cubicBezTo>
                    <a:cubicBezTo>
                      <a:pt x="149197" y="-1705"/>
                      <a:pt x="155759" y="-1777"/>
                      <a:pt x="162971" y="3703"/>
                    </a:cubicBezTo>
                    <a:cubicBezTo>
                      <a:pt x="210998" y="39977"/>
                      <a:pt x="261189" y="74158"/>
                      <a:pt x="289674" y="130118"/>
                    </a:cubicBezTo>
                    <a:cubicBezTo>
                      <a:pt x="298761" y="147931"/>
                      <a:pt x="306332" y="165598"/>
                      <a:pt x="302655" y="181319"/>
                    </a:cubicBezTo>
                    <a:close/>
                  </a:path>
                </a:pathLst>
              </a:custGeom>
              <a:solidFill>
                <a:srgbClr val="F7BC8F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F8B618EF-1D28-4979-AAC4-6F371490A355}"/>
                  </a:ext>
                </a:extLst>
              </p:cNvPr>
              <p:cNvSpPr/>
              <p:nvPr/>
            </p:nvSpPr>
            <p:spPr>
              <a:xfrm>
                <a:off x="7648821" y="4150432"/>
                <a:ext cx="351358" cy="347275"/>
              </a:xfrm>
              <a:custGeom>
                <a:avLst/>
                <a:gdLst>
                  <a:gd name="connsiteX0" fmla="*/ 683135 w 683552"/>
                  <a:gd name="connsiteY0" fmla="*/ 336638 h 675609"/>
                  <a:gd name="connsiteX1" fmla="*/ 342182 w 683552"/>
                  <a:gd name="connsiteY1" fmla="*/ 675572 h 675609"/>
                  <a:gd name="connsiteX2" fmla="*/ 3 w 683552"/>
                  <a:gd name="connsiteY2" fmla="*/ 333826 h 675609"/>
                  <a:gd name="connsiteX3" fmla="*/ 349033 w 683552"/>
                  <a:gd name="connsiteY3" fmla="*/ 12 h 675609"/>
                  <a:gd name="connsiteX4" fmla="*/ 683135 w 683552"/>
                  <a:gd name="connsiteY4" fmla="*/ 336638 h 67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552" h="675609">
                    <a:moveTo>
                      <a:pt x="683135" y="336638"/>
                    </a:moveTo>
                    <a:cubicBezTo>
                      <a:pt x="692943" y="516345"/>
                      <a:pt x="528380" y="678456"/>
                      <a:pt x="342182" y="675572"/>
                    </a:cubicBezTo>
                    <a:cubicBezTo>
                      <a:pt x="157860" y="672687"/>
                      <a:pt x="941" y="510576"/>
                      <a:pt x="3" y="333826"/>
                    </a:cubicBezTo>
                    <a:cubicBezTo>
                      <a:pt x="-934" y="141931"/>
                      <a:pt x="187715" y="-1503"/>
                      <a:pt x="349033" y="12"/>
                    </a:cubicBezTo>
                    <a:cubicBezTo>
                      <a:pt x="528957" y="1815"/>
                      <a:pt x="692438" y="159455"/>
                      <a:pt x="683135" y="336638"/>
                    </a:cubicBezTo>
                    <a:close/>
                  </a:path>
                </a:pathLst>
              </a:custGeom>
              <a:solidFill>
                <a:srgbClr val="F9BA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D34F13AD-D2EB-4631-969B-7B27F4668DB3}"/>
                  </a:ext>
                </a:extLst>
              </p:cNvPr>
              <p:cNvSpPr/>
              <p:nvPr/>
            </p:nvSpPr>
            <p:spPr>
              <a:xfrm>
                <a:off x="7677053" y="4185998"/>
                <a:ext cx="300852" cy="276463"/>
              </a:xfrm>
              <a:custGeom>
                <a:avLst/>
                <a:gdLst>
                  <a:gd name="connsiteX0" fmla="*/ 259567 w 585296"/>
                  <a:gd name="connsiteY0" fmla="*/ 696 h 537847"/>
                  <a:gd name="connsiteX1" fmla="*/ 441582 w 585296"/>
                  <a:gd name="connsiteY1" fmla="*/ 19518 h 537847"/>
                  <a:gd name="connsiteX2" fmla="*/ 579030 w 585296"/>
                  <a:gd name="connsiteY2" fmla="*/ 193456 h 537847"/>
                  <a:gd name="connsiteX3" fmla="*/ 551050 w 585296"/>
                  <a:gd name="connsiteY3" fmla="*/ 408282 h 537847"/>
                  <a:gd name="connsiteX4" fmla="*/ 376896 w 585296"/>
                  <a:gd name="connsiteY4" fmla="*/ 530154 h 537847"/>
                  <a:gd name="connsiteX5" fmla="*/ 149882 w 585296"/>
                  <a:gd name="connsiteY5" fmla="*/ 536933 h 537847"/>
                  <a:gd name="connsiteX6" fmla="*/ 128825 w 585296"/>
                  <a:gd name="connsiteY6" fmla="*/ 511837 h 537847"/>
                  <a:gd name="connsiteX7" fmla="*/ 129402 w 585296"/>
                  <a:gd name="connsiteY7" fmla="*/ 330256 h 537847"/>
                  <a:gd name="connsiteX8" fmla="*/ 101350 w 585296"/>
                  <a:gd name="connsiteY8" fmla="*/ 302420 h 537847"/>
                  <a:gd name="connsiteX9" fmla="*/ 21304 w 585296"/>
                  <a:gd name="connsiteY9" fmla="*/ 303069 h 537847"/>
                  <a:gd name="connsiteX10" fmla="*/ 30 w 585296"/>
                  <a:gd name="connsiteY10" fmla="*/ 275017 h 537847"/>
                  <a:gd name="connsiteX11" fmla="*/ 21232 w 585296"/>
                  <a:gd name="connsiteY11" fmla="*/ 246748 h 537847"/>
                  <a:gd name="connsiteX12" fmla="*/ 85845 w 585296"/>
                  <a:gd name="connsiteY12" fmla="*/ 246964 h 537847"/>
                  <a:gd name="connsiteX13" fmla="*/ 128969 w 585296"/>
                  <a:gd name="connsiteY13" fmla="*/ 205283 h 537847"/>
                  <a:gd name="connsiteX14" fmla="*/ 128464 w 585296"/>
                  <a:gd name="connsiteY14" fmla="*/ 29830 h 537847"/>
                  <a:gd name="connsiteX15" fmla="*/ 157959 w 585296"/>
                  <a:gd name="connsiteY15" fmla="*/ 120 h 537847"/>
                  <a:gd name="connsiteX16" fmla="*/ 259567 w 585296"/>
                  <a:gd name="connsiteY16" fmla="*/ 696 h 53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5296" h="537847">
                    <a:moveTo>
                      <a:pt x="259567" y="696"/>
                    </a:moveTo>
                    <a:cubicBezTo>
                      <a:pt x="320792" y="1346"/>
                      <a:pt x="382449" y="-4135"/>
                      <a:pt x="441582" y="19518"/>
                    </a:cubicBezTo>
                    <a:cubicBezTo>
                      <a:pt x="521195" y="51320"/>
                      <a:pt x="564535" y="110526"/>
                      <a:pt x="579030" y="193456"/>
                    </a:cubicBezTo>
                    <a:cubicBezTo>
                      <a:pt x="592083" y="268094"/>
                      <a:pt x="585665" y="339702"/>
                      <a:pt x="551050" y="408282"/>
                    </a:cubicBezTo>
                    <a:cubicBezTo>
                      <a:pt x="514705" y="480396"/>
                      <a:pt x="452399" y="515732"/>
                      <a:pt x="376896" y="530154"/>
                    </a:cubicBezTo>
                    <a:cubicBezTo>
                      <a:pt x="301825" y="544505"/>
                      <a:pt x="225529" y="533760"/>
                      <a:pt x="149882" y="536933"/>
                    </a:cubicBezTo>
                    <a:cubicBezTo>
                      <a:pt x="130339" y="537726"/>
                      <a:pt x="128681" y="526981"/>
                      <a:pt x="128825" y="511837"/>
                    </a:cubicBezTo>
                    <a:cubicBezTo>
                      <a:pt x="129186" y="451334"/>
                      <a:pt x="128176" y="390759"/>
                      <a:pt x="129402" y="330256"/>
                    </a:cubicBezTo>
                    <a:cubicBezTo>
                      <a:pt x="129835" y="308621"/>
                      <a:pt x="122840" y="301194"/>
                      <a:pt x="101350" y="302420"/>
                    </a:cubicBezTo>
                    <a:cubicBezTo>
                      <a:pt x="74740" y="303934"/>
                      <a:pt x="47986" y="301843"/>
                      <a:pt x="21304" y="303069"/>
                    </a:cubicBezTo>
                    <a:cubicBezTo>
                      <a:pt x="-1196" y="304150"/>
                      <a:pt x="-42" y="290088"/>
                      <a:pt x="30" y="275017"/>
                    </a:cubicBezTo>
                    <a:cubicBezTo>
                      <a:pt x="102" y="260089"/>
                      <a:pt x="-1412" y="245594"/>
                      <a:pt x="21232" y="246748"/>
                    </a:cubicBezTo>
                    <a:cubicBezTo>
                      <a:pt x="42721" y="247902"/>
                      <a:pt x="64356" y="246964"/>
                      <a:pt x="85845" y="246964"/>
                    </a:cubicBezTo>
                    <a:cubicBezTo>
                      <a:pt x="128897" y="246892"/>
                      <a:pt x="128897" y="246892"/>
                      <a:pt x="128969" y="205283"/>
                    </a:cubicBezTo>
                    <a:cubicBezTo>
                      <a:pt x="128969" y="146799"/>
                      <a:pt x="129907" y="88315"/>
                      <a:pt x="128464" y="29830"/>
                    </a:cubicBezTo>
                    <a:cubicBezTo>
                      <a:pt x="127888" y="6971"/>
                      <a:pt x="134738" y="-1106"/>
                      <a:pt x="157959" y="120"/>
                    </a:cubicBezTo>
                    <a:cubicBezTo>
                      <a:pt x="191780" y="1995"/>
                      <a:pt x="225674" y="696"/>
                      <a:pt x="259567" y="696"/>
                    </a:cubicBezTo>
                    <a:close/>
                  </a:path>
                </a:pathLst>
              </a:custGeom>
              <a:solidFill>
                <a:srgbClr val="DE821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054ABA62-FA41-4F9F-B4C8-63F03678A840}"/>
                  </a:ext>
                </a:extLst>
              </p:cNvPr>
              <p:cNvSpPr/>
              <p:nvPr/>
            </p:nvSpPr>
            <p:spPr>
              <a:xfrm>
                <a:off x="7816283" y="4245922"/>
                <a:ext cx="82484" cy="155576"/>
              </a:xfrm>
              <a:custGeom>
                <a:avLst/>
                <a:gdLst>
                  <a:gd name="connsiteX0" fmla="*/ 160259 w 160470"/>
                  <a:gd name="connsiteY0" fmla="*/ 148415 h 302666"/>
                  <a:gd name="connsiteX1" fmla="*/ 120452 w 160470"/>
                  <a:gd name="connsiteY1" fmla="*/ 272378 h 302666"/>
                  <a:gd name="connsiteX2" fmla="*/ 14301 w 160470"/>
                  <a:gd name="connsiteY2" fmla="*/ 302665 h 302666"/>
                  <a:gd name="connsiteX3" fmla="*/ 167 w 160470"/>
                  <a:gd name="connsiteY3" fmla="*/ 283699 h 302666"/>
                  <a:gd name="connsiteX4" fmla="*/ 167 w 160470"/>
                  <a:gd name="connsiteY4" fmla="*/ 228316 h 302666"/>
                  <a:gd name="connsiteX5" fmla="*/ 40622 w 160470"/>
                  <a:gd name="connsiteY5" fmla="*/ 186923 h 302666"/>
                  <a:gd name="connsiteX6" fmla="*/ 74516 w 160470"/>
                  <a:gd name="connsiteY6" fmla="*/ 149208 h 302666"/>
                  <a:gd name="connsiteX7" fmla="*/ 53242 w 160470"/>
                  <a:gd name="connsiteY7" fmla="*/ 130386 h 302666"/>
                  <a:gd name="connsiteX8" fmla="*/ 22522 w 160470"/>
                  <a:gd name="connsiteY8" fmla="*/ 130530 h 302666"/>
                  <a:gd name="connsiteX9" fmla="*/ 22 w 160470"/>
                  <a:gd name="connsiteY9" fmla="*/ 109978 h 302666"/>
                  <a:gd name="connsiteX10" fmla="*/ 94 w 160470"/>
                  <a:gd name="connsiteY10" fmla="*/ 20773 h 302666"/>
                  <a:gd name="connsiteX11" fmla="*/ 20286 w 160470"/>
                  <a:gd name="connsiteY11" fmla="*/ 870 h 302666"/>
                  <a:gd name="connsiteX12" fmla="*/ 160331 w 160470"/>
                  <a:gd name="connsiteY12" fmla="*/ 129953 h 302666"/>
                  <a:gd name="connsiteX13" fmla="*/ 160259 w 160470"/>
                  <a:gd name="connsiteY13" fmla="*/ 148415 h 30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70" h="302666">
                    <a:moveTo>
                      <a:pt x="160259" y="148415"/>
                    </a:moveTo>
                    <a:cubicBezTo>
                      <a:pt x="161557" y="194423"/>
                      <a:pt x="157879" y="238484"/>
                      <a:pt x="120452" y="272378"/>
                    </a:cubicBezTo>
                    <a:cubicBezTo>
                      <a:pt x="89804" y="300141"/>
                      <a:pt x="52449" y="302377"/>
                      <a:pt x="14301" y="302665"/>
                    </a:cubicBezTo>
                    <a:cubicBezTo>
                      <a:pt x="1176" y="302809"/>
                      <a:pt x="167" y="293579"/>
                      <a:pt x="167" y="283699"/>
                    </a:cubicBezTo>
                    <a:cubicBezTo>
                      <a:pt x="167" y="265238"/>
                      <a:pt x="167" y="246777"/>
                      <a:pt x="167" y="228316"/>
                    </a:cubicBezTo>
                    <a:cubicBezTo>
                      <a:pt x="167" y="186346"/>
                      <a:pt x="311" y="183966"/>
                      <a:pt x="40622" y="186923"/>
                    </a:cubicBezTo>
                    <a:cubicBezTo>
                      <a:pt x="72425" y="189231"/>
                      <a:pt x="76319" y="174664"/>
                      <a:pt x="74516" y="149208"/>
                    </a:cubicBezTo>
                    <a:cubicBezTo>
                      <a:pt x="73434" y="134064"/>
                      <a:pt x="66800" y="129665"/>
                      <a:pt x="53242" y="130386"/>
                    </a:cubicBezTo>
                    <a:cubicBezTo>
                      <a:pt x="43002" y="130891"/>
                      <a:pt x="32690" y="129953"/>
                      <a:pt x="22522" y="130530"/>
                    </a:cubicBezTo>
                    <a:cubicBezTo>
                      <a:pt x="7594" y="131396"/>
                      <a:pt x="-482" y="126925"/>
                      <a:pt x="22" y="109978"/>
                    </a:cubicBezTo>
                    <a:cubicBezTo>
                      <a:pt x="888" y="80267"/>
                      <a:pt x="672" y="50484"/>
                      <a:pt x="94" y="20773"/>
                    </a:cubicBezTo>
                    <a:cubicBezTo>
                      <a:pt x="-194" y="6134"/>
                      <a:pt x="6296" y="2024"/>
                      <a:pt x="20286" y="870"/>
                    </a:cubicBezTo>
                    <a:cubicBezTo>
                      <a:pt x="114971" y="-6630"/>
                      <a:pt x="159682" y="34186"/>
                      <a:pt x="160331" y="129953"/>
                    </a:cubicBezTo>
                    <a:cubicBezTo>
                      <a:pt x="160331" y="136155"/>
                      <a:pt x="160331" y="142285"/>
                      <a:pt x="160259" y="148415"/>
                    </a:cubicBezTo>
                    <a:close/>
                  </a:path>
                </a:pathLst>
              </a:custGeom>
              <a:solidFill>
                <a:srgbClr val="F9BA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60" name="Graphic 13">
            <a:extLst>
              <a:ext uri="{FF2B5EF4-FFF2-40B4-BE49-F238E27FC236}">
                <a16:creationId xmlns:a16="http://schemas.microsoft.com/office/drawing/2014/main" id="{2A8FB905-0B30-4DFF-867B-7B1FDEE5403D}"/>
              </a:ext>
            </a:extLst>
          </p:cNvPr>
          <p:cNvGrpSpPr/>
          <p:nvPr/>
        </p:nvGrpSpPr>
        <p:grpSpPr>
          <a:xfrm>
            <a:off x="172159" y="1380831"/>
            <a:ext cx="1773604" cy="4936835"/>
            <a:chOff x="4864100" y="2822346"/>
            <a:chExt cx="1449846" cy="4035653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BC4B98D-AE73-499B-A96A-6667ED094794}"/>
                </a:ext>
              </a:extLst>
            </p:cNvPr>
            <p:cNvSpPr/>
            <p:nvPr/>
          </p:nvSpPr>
          <p:spPr>
            <a:xfrm>
              <a:off x="4863960" y="2822310"/>
              <a:ext cx="1449254" cy="4035615"/>
            </a:xfrm>
            <a:custGeom>
              <a:avLst/>
              <a:gdLst>
                <a:gd name="connsiteX0" fmla="*/ 1403464 w 1449254"/>
                <a:gd name="connsiteY0" fmla="*/ 1375259 h 4035615"/>
                <a:gd name="connsiteX1" fmla="*/ 1391506 w 1449254"/>
                <a:gd name="connsiteY1" fmla="*/ 1347794 h 4035615"/>
                <a:gd name="connsiteX2" fmla="*/ 1367517 w 1449254"/>
                <a:gd name="connsiteY2" fmla="*/ 926853 h 4035615"/>
                <a:gd name="connsiteX3" fmla="*/ 1331158 w 1449254"/>
                <a:gd name="connsiteY3" fmla="*/ 710796 h 4035615"/>
                <a:gd name="connsiteX4" fmla="*/ 1308215 w 1449254"/>
                <a:gd name="connsiteY4" fmla="*/ 688674 h 4035615"/>
                <a:gd name="connsiteX5" fmla="*/ 1072503 w 1449254"/>
                <a:gd name="connsiteY5" fmla="*/ 618387 h 4035615"/>
                <a:gd name="connsiteX6" fmla="*/ 994293 w 1449254"/>
                <a:gd name="connsiteY6" fmla="*/ 575601 h 4035615"/>
                <a:gd name="connsiteX7" fmla="*/ 990893 w 1449254"/>
                <a:gd name="connsiteY7" fmla="*/ 577171 h 4035615"/>
                <a:gd name="connsiteX8" fmla="*/ 984877 w 1449254"/>
                <a:gd name="connsiteY8" fmla="*/ 570744 h 4035615"/>
                <a:gd name="connsiteX9" fmla="*/ 999301 w 1449254"/>
                <a:gd name="connsiteY9" fmla="*/ 545371 h 4035615"/>
                <a:gd name="connsiteX10" fmla="*/ 1026242 w 1449254"/>
                <a:gd name="connsiteY10" fmla="*/ 508602 h 4035615"/>
                <a:gd name="connsiteX11" fmla="*/ 1038312 w 1449254"/>
                <a:gd name="connsiteY11" fmla="*/ 445825 h 4035615"/>
                <a:gd name="connsiteX12" fmla="*/ 1056323 w 1449254"/>
                <a:gd name="connsiteY12" fmla="*/ 385104 h 4035615"/>
                <a:gd name="connsiteX13" fmla="*/ 1065851 w 1449254"/>
                <a:gd name="connsiteY13" fmla="*/ 246621 h 4035615"/>
                <a:gd name="connsiteX14" fmla="*/ 1079117 w 1449254"/>
                <a:gd name="connsiteY14" fmla="*/ 217661 h 4035615"/>
                <a:gd name="connsiteX15" fmla="*/ 1066748 w 1449254"/>
                <a:gd name="connsiteY15" fmla="*/ 80337 h 4035615"/>
                <a:gd name="connsiteX16" fmla="*/ 998142 w 1449254"/>
                <a:gd name="connsiteY16" fmla="*/ 17897 h 4035615"/>
                <a:gd name="connsiteX17" fmla="*/ 876288 w 1449254"/>
                <a:gd name="connsiteY17" fmla="*/ 409 h 4035615"/>
                <a:gd name="connsiteX18" fmla="*/ 700139 w 1449254"/>
                <a:gd name="connsiteY18" fmla="*/ 88109 h 4035615"/>
                <a:gd name="connsiteX19" fmla="*/ 682091 w 1449254"/>
                <a:gd name="connsiteY19" fmla="*/ 298150 h 4035615"/>
                <a:gd name="connsiteX20" fmla="*/ 682091 w 1449254"/>
                <a:gd name="connsiteY20" fmla="*/ 298150 h 4035615"/>
                <a:gd name="connsiteX21" fmla="*/ 682091 w 1449254"/>
                <a:gd name="connsiteY21" fmla="*/ 298150 h 4035615"/>
                <a:gd name="connsiteX22" fmla="*/ 690909 w 1449254"/>
                <a:gd name="connsiteY22" fmla="*/ 374305 h 4035615"/>
                <a:gd name="connsiteX23" fmla="*/ 732499 w 1449254"/>
                <a:gd name="connsiteY23" fmla="*/ 525529 h 4035615"/>
                <a:gd name="connsiteX24" fmla="*/ 732499 w 1449254"/>
                <a:gd name="connsiteY24" fmla="*/ 525529 h 4035615"/>
                <a:gd name="connsiteX25" fmla="*/ 732499 w 1449254"/>
                <a:gd name="connsiteY25" fmla="*/ 525529 h 4035615"/>
                <a:gd name="connsiteX26" fmla="*/ 720093 w 1449254"/>
                <a:gd name="connsiteY26" fmla="*/ 539243 h 4035615"/>
                <a:gd name="connsiteX27" fmla="*/ 638446 w 1449254"/>
                <a:gd name="connsiteY27" fmla="*/ 611212 h 4035615"/>
                <a:gd name="connsiteX28" fmla="*/ 610271 w 1449254"/>
                <a:gd name="connsiteY28" fmla="*/ 626608 h 4035615"/>
                <a:gd name="connsiteX29" fmla="*/ 396904 w 1449254"/>
                <a:gd name="connsiteY29" fmla="*/ 685909 h 4035615"/>
                <a:gd name="connsiteX30" fmla="*/ 345450 w 1449254"/>
                <a:gd name="connsiteY30" fmla="*/ 745659 h 4035615"/>
                <a:gd name="connsiteX31" fmla="*/ 342946 w 1449254"/>
                <a:gd name="connsiteY31" fmla="*/ 763782 h 4035615"/>
                <a:gd name="connsiteX32" fmla="*/ 279123 w 1449254"/>
                <a:gd name="connsiteY32" fmla="*/ 1111858 h 4035615"/>
                <a:gd name="connsiteX33" fmla="*/ 202483 w 1449254"/>
                <a:gd name="connsiteY33" fmla="*/ 1482241 h 4035615"/>
                <a:gd name="connsiteX34" fmla="*/ 181483 w 1449254"/>
                <a:gd name="connsiteY34" fmla="*/ 1723109 h 4035615"/>
                <a:gd name="connsiteX35" fmla="*/ 191086 w 1449254"/>
                <a:gd name="connsiteY35" fmla="*/ 1895708 h 4035615"/>
                <a:gd name="connsiteX36" fmla="*/ 201511 w 1449254"/>
                <a:gd name="connsiteY36" fmla="*/ 2098649 h 4035615"/>
                <a:gd name="connsiteX37" fmla="*/ 201511 w 1449254"/>
                <a:gd name="connsiteY37" fmla="*/ 2098649 h 4035615"/>
                <a:gd name="connsiteX38" fmla="*/ 231891 w 1449254"/>
                <a:gd name="connsiteY38" fmla="*/ 2188069 h 4035615"/>
                <a:gd name="connsiteX39" fmla="*/ 233199 w 1449254"/>
                <a:gd name="connsiteY39" fmla="*/ 2191731 h 4035615"/>
                <a:gd name="connsiteX40" fmla="*/ 233199 w 1449254"/>
                <a:gd name="connsiteY40" fmla="*/ 2191731 h 4035615"/>
                <a:gd name="connsiteX41" fmla="*/ 216197 w 1449254"/>
                <a:gd name="connsiteY41" fmla="*/ 2271211 h 4035615"/>
                <a:gd name="connsiteX42" fmla="*/ 197775 w 1449254"/>
                <a:gd name="connsiteY42" fmla="*/ 2295761 h 4035615"/>
                <a:gd name="connsiteX43" fmla="*/ 17852 w 1449254"/>
                <a:gd name="connsiteY43" fmla="*/ 2398521 h 4035615"/>
                <a:gd name="connsiteX44" fmla="*/ 588 w 1449254"/>
                <a:gd name="connsiteY44" fmla="*/ 2430283 h 4035615"/>
                <a:gd name="connsiteX45" fmla="*/ 8660 w 1449254"/>
                <a:gd name="connsiteY45" fmla="*/ 2494667 h 4035615"/>
                <a:gd name="connsiteX46" fmla="*/ 30407 w 1449254"/>
                <a:gd name="connsiteY46" fmla="*/ 2715021 h 4035615"/>
                <a:gd name="connsiteX47" fmla="*/ 48381 w 1449254"/>
                <a:gd name="connsiteY47" fmla="*/ 2727389 h 4035615"/>
                <a:gd name="connsiteX48" fmla="*/ 70091 w 1449254"/>
                <a:gd name="connsiteY48" fmla="*/ 2742037 h 4035615"/>
                <a:gd name="connsiteX49" fmla="*/ 81787 w 1449254"/>
                <a:gd name="connsiteY49" fmla="*/ 2989408 h 4035615"/>
                <a:gd name="connsiteX50" fmla="*/ 82497 w 1449254"/>
                <a:gd name="connsiteY50" fmla="*/ 3054090 h 4035615"/>
                <a:gd name="connsiteX51" fmla="*/ 103348 w 1449254"/>
                <a:gd name="connsiteY51" fmla="*/ 3067617 h 4035615"/>
                <a:gd name="connsiteX52" fmla="*/ 131411 w 1449254"/>
                <a:gd name="connsiteY52" fmla="*/ 3056108 h 4035615"/>
                <a:gd name="connsiteX53" fmla="*/ 170721 w 1449254"/>
                <a:gd name="connsiteY53" fmla="*/ 3063843 h 4035615"/>
                <a:gd name="connsiteX54" fmla="*/ 203268 w 1449254"/>
                <a:gd name="connsiteY54" fmla="*/ 3068664 h 4035615"/>
                <a:gd name="connsiteX55" fmla="*/ 217729 w 1449254"/>
                <a:gd name="connsiteY55" fmla="*/ 3061377 h 4035615"/>
                <a:gd name="connsiteX56" fmla="*/ 412374 w 1449254"/>
                <a:gd name="connsiteY56" fmla="*/ 2960224 h 4035615"/>
                <a:gd name="connsiteX57" fmla="*/ 441072 w 1449254"/>
                <a:gd name="connsiteY57" fmla="*/ 2951368 h 4035615"/>
                <a:gd name="connsiteX58" fmla="*/ 578546 w 1449254"/>
                <a:gd name="connsiteY58" fmla="*/ 2881230 h 4035615"/>
                <a:gd name="connsiteX59" fmla="*/ 597716 w 1449254"/>
                <a:gd name="connsiteY59" fmla="*/ 2890908 h 4035615"/>
                <a:gd name="connsiteX60" fmla="*/ 603732 w 1449254"/>
                <a:gd name="connsiteY60" fmla="*/ 2911946 h 4035615"/>
                <a:gd name="connsiteX61" fmla="*/ 602648 w 1449254"/>
                <a:gd name="connsiteY61" fmla="*/ 2995349 h 4035615"/>
                <a:gd name="connsiteX62" fmla="*/ 607020 w 1449254"/>
                <a:gd name="connsiteY62" fmla="*/ 3202737 h 4035615"/>
                <a:gd name="connsiteX63" fmla="*/ 628842 w 1449254"/>
                <a:gd name="connsiteY63" fmla="*/ 3370142 h 4035615"/>
                <a:gd name="connsiteX64" fmla="*/ 613036 w 1449254"/>
                <a:gd name="connsiteY64" fmla="*/ 3410199 h 4035615"/>
                <a:gd name="connsiteX65" fmla="*/ 532585 w 1449254"/>
                <a:gd name="connsiteY65" fmla="*/ 3478955 h 4035615"/>
                <a:gd name="connsiteX66" fmla="*/ 521487 w 1449254"/>
                <a:gd name="connsiteY66" fmla="*/ 3540723 h 4035615"/>
                <a:gd name="connsiteX67" fmla="*/ 559713 w 1449254"/>
                <a:gd name="connsiteY67" fmla="*/ 3616914 h 4035615"/>
                <a:gd name="connsiteX68" fmla="*/ 584525 w 1449254"/>
                <a:gd name="connsiteY68" fmla="*/ 3626032 h 4035615"/>
                <a:gd name="connsiteX69" fmla="*/ 608440 w 1449254"/>
                <a:gd name="connsiteY69" fmla="*/ 3637466 h 4035615"/>
                <a:gd name="connsiteX70" fmla="*/ 611653 w 1449254"/>
                <a:gd name="connsiteY70" fmla="*/ 3659438 h 4035615"/>
                <a:gd name="connsiteX71" fmla="*/ 698831 w 1449254"/>
                <a:gd name="connsiteY71" fmla="*/ 3875234 h 4035615"/>
                <a:gd name="connsiteX72" fmla="*/ 727753 w 1449254"/>
                <a:gd name="connsiteY72" fmla="*/ 3955797 h 4035615"/>
                <a:gd name="connsiteX73" fmla="*/ 740645 w 1449254"/>
                <a:gd name="connsiteY73" fmla="*/ 3987372 h 4035615"/>
                <a:gd name="connsiteX74" fmla="*/ 812240 w 1449254"/>
                <a:gd name="connsiteY74" fmla="*/ 3995929 h 4035615"/>
                <a:gd name="connsiteX75" fmla="*/ 863508 w 1449254"/>
                <a:gd name="connsiteY75" fmla="*/ 4008336 h 4035615"/>
                <a:gd name="connsiteX76" fmla="*/ 909657 w 1449254"/>
                <a:gd name="connsiteY76" fmla="*/ 4025637 h 4035615"/>
                <a:gd name="connsiteX77" fmla="*/ 1019068 w 1449254"/>
                <a:gd name="connsiteY77" fmla="*/ 4033932 h 4035615"/>
                <a:gd name="connsiteX78" fmla="*/ 1161399 w 1449254"/>
                <a:gd name="connsiteY78" fmla="*/ 4019023 h 4035615"/>
                <a:gd name="connsiteX79" fmla="*/ 1173469 w 1449254"/>
                <a:gd name="connsiteY79" fmla="*/ 4010540 h 4035615"/>
                <a:gd name="connsiteX80" fmla="*/ 1145593 w 1449254"/>
                <a:gd name="connsiteY80" fmla="*/ 3955648 h 4035615"/>
                <a:gd name="connsiteX81" fmla="*/ 1082031 w 1449254"/>
                <a:gd name="connsiteY81" fmla="*/ 3916375 h 4035615"/>
                <a:gd name="connsiteX82" fmla="*/ 979234 w 1449254"/>
                <a:gd name="connsiteY82" fmla="*/ 3798108 h 4035615"/>
                <a:gd name="connsiteX83" fmla="*/ 951022 w 1449254"/>
                <a:gd name="connsiteY83" fmla="*/ 3752034 h 4035615"/>
                <a:gd name="connsiteX84" fmla="*/ 895494 w 1449254"/>
                <a:gd name="connsiteY84" fmla="*/ 3427351 h 4035615"/>
                <a:gd name="connsiteX85" fmla="*/ 903155 w 1449254"/>
                <a:gd name="connsiteY85" fmla="*/ 3374140 h 4035615"/>
                <a:gd name="connsiteX86" fmla="*/ 1125938 w 1449254"/>
                <a:gd name="connsiteY86" fmla="*/ 3073708 h 4035615"/>
                <a:gd name="connsiteX87" fmla="*/ 1202952 w 1449254"/>
                <a:gd name="connsiteY87" fmla="*/ 2938663 h 4035615"/>
                <a:gd name="connsiteX88" fmla="*/ 1230043 w 1449254"/>
                <a:gd name="connsiteY88" fmla="*/ 2855484 h 4035615"/>
                <a:gd name="connsiteX89" fmla="*/ 1249474 w 1449254"/>
                <a:gd name="connsiteY89" fmla="*/ 2744504 h 4035615"/>
                <a:gd name="connsiteX90" fmla="*/ 1254518 w 1449254"/>
                <a:gd name="connsiteY90" fmla="*/ 2728772 h 4035615"/>
                <a:gd name="connsiteX91" fmla="*/ 1253173 w 1449254"/>
                <a:gd name="connsiteY91" fmla="*/ 2686323 h 4035615"/>
                <a:gd name="connsiteX92" fmla="*/ 1252463 w 1449254"/>
                <a:gd name="connsiteY92" fmla="*/ 2683146 h 4035615"/>
                <a:gd name="connsiteX93" fmla="*/ 1254219 w 1449254"/>
                <a:gd name="connsiteY93" fmla="*/ 2504046 h 4035615"/>
                <a:gd name="connsiteX94" fmla="*/ 1255976 w 1449254"/>
                <a:gd name="connsiteY94" fmla="*/ 2400352 h 4035615"/>
                <a:gd name="connsiteX95" fmla="*/ 1245251 w 1449254"/>
                <a:gd name="connsiteY95" fmla="*/ 2189265 h 4035615"/>
                <a:gd name="connsiteX96" fmla="*/ 1277686 w 1449254"/>
                <a:gd name="connsiteY96" fmla="*/ 2113671 h 4035615"/>
                <a:gd name="connsiteX97" fmla="*/ 1279293 w 1449254"/>
                <a:gd name="connsiteY97" fmla="*/ 2112438 h 4035615"/>
                <a:gd name="connsiteX98" fmla="*/ 1322601 w 1449254"/>
                <a:gd name="connsiteY98" fmla="*/ 1996936 h 4035615"/>
                <a:gd name="connsiteX99" fmla="*/ 1327085 w 1449254"/>
                <a:gd name="connsiteY99" fmla="*/ 1908600 h 4035615"/>
                <a:gd name="connsiteX100" fmla="*/ 1354774 w 1449254"/>
                <a:gd name="connsiteY100" fmla="*/ 1942305 h 4035615"/>
                <a:gd name="connsiteX101" fmla="*/ 1359856 w 1449254"/>
                <a:gd name="connsiteY101" fmla="*/ 1933375 h 4035615"/>
                <a:gd name="connsiteX102" fmla="*/ 1367218 w 1449254"/>
                <a:gd name="connsiteY102" fmla="*/ 1918876 h 4035615"/>
                <a:gd name="connsiteX103" fmla="*/ 1449238 w 1449254"/>
                <a:gd name="connsiteY103" fmla="*/ 1530370 h 4035615"/>
                <a:gd name="connsiteX104" fmla="*/ 1403464 w 1449254"/>
                <a:gd name="connsiteY104" fmla="*/ 1375259 h 4035615"/>
                <a:gd name="connsiteX105" fmla="*/ 445295 w 1449254"/>
                <a:gd name="connsiteY105" fmla="*/ 1405414 h 4035615"/>
                <a:gd name="connsiteX106" fmla="*/ 444996 w 1449254"/>
                <a:gd name="connsiteY106" fmla="*/ 1405377 h 4035615"/>
                <a:gd name="connsiteX107" fmla="*/ 445295 w 1449254"/>
                <a:gd name="connsiteY107" fmla="*/ 1405414 h 4035615"/>
                <a:gd name="connsiteX108" fmla="*/ 282337 w 1449254"/>
                <a:gd name="connsiteY108" fmla="*/ 2236235 h 4035615"/>
                <a:gd name="connsiteX109" fmla="*/ 283495 w 1449254"/>
                <a:gd name="connsiteY109" fmla="*/ 2223418 h 4035615"/>
                <a:gd name="connsiteX110" fmla="*/ 292202 w 1449254"/>
                <a:gd name="connsiteY110" fmla="*/ 2210564 h 4035615"/>
                <a:gd name="connsiteX111" fmla="*/ 324113 w 1449254"/>
                <a:gd name="connsiteY111" fmla="*/ 2216319 h 4035615"/>
                <a:gd name="connsiteX112" fmla="*/ 293248 w 1449254"/>
                <a:gd name="connsiteY112" fmla="*/ 2234629 h 4035615"/>
                <a:gd name="connsiteX113" fmla="*/ 282337 w 1449254"/>
                <a:gd name="connsiteY113" fmla="*/ 2236235 h 4035615"/>
                <a:gd name="connsiteX114" fmla="*/ 440063 w 1449254"/>
                <a:gd name="connsiteY114" fmla="*/ 1584253 h 4035615"/>
                <a:gd name="connsiteX115" fmla="*/ 420408 w 1449254"/>
                <a:gd name="connsiteY115" fmla="*/ 1878818 h 4035615"/>
                <a:gd name="connsiteX116" fmla="*/ 401239 w 1449254"/>
                <a:gd name="connsiteY116" fmla="*/ 2062740 h 4035615"/>
                <a:gd name="connsiteX117" fmla="*/ 401239 w 1449254"/>
                <a:gd name="connsiteY117" fmla="*/ 2062740 h 4035615"/>
                <a:gd name="connsiteX118" fmla="*/ 387936 w 1449254"/>
                <a:gd name="connsiteY118" fmla="*/ 2045962 h 4035615"/>
                <a:gd name="connsiteX119" fmla="*/ 387936 w 1449254"/>
                <a:gd name="connsiteY119" fmla="*/ 2045962 h 4035615"/>
                <a:gd name="connsiteX120" fmla="*/ 385582 w 1449254"/>
                <a:gd name="connsiteY120" fmla="*/ 1933972 h 4035615"/>
                <a:gd name="connsiteX121" fmla="*/ 401164 w 1449254"/>
                <a:gd name="connsiteY121" fmla="*/ 1741718 h 4035615"/>
                <a:gd name="connsiteX122" fmla="*/ 445967 w 1449254"/>
                <a:gd name="connsiteY122" fmla="*/ 1402948 h 4035615"/>
                <a:gd name="connsiteX123" fmla="*/ 449592 w 1449254"/>
                <a:gd name="connsiteY123" fmla="*/ 1392335 h 4035615"/>
                <a:gd name="connsiteX124" fmla="*/ 440063 w 1449254"/>
                <a:gd name="connsiteY124" fmla="*/ 1584253 h 403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449254" h="4035615">
                  <a:moveTo>
                    <a:pt x="1403464" y="1375259"/>
                  </a:moveTo>
                  <a:cubicBezTo>
                    <a:pt x="1397336" y="1367449"/>
                    <a:pt x="1392067" y="1358967"/>
                    <a:pt x="1391506" y="1347794"/>
                  </a:cubicBezTo>
                  <a:cubicBezTo>
                    <a:pt x="1384481" y="1207405"/>
                    <a:pt x="1377755" y="1067017"/>
                    <a:pt x="1367517" y="926853"/>
                  </a:cubicBezTo>
                  <a:cubicBezTo>
                    <a:pt x="1362173" y="853650"/>
                    <a:pt x="1355260" y="780859"/>
                    <a:pt x="1331158" y="710796"/>
                  </a:cubicBezTo>
                  <a:cubicBezTo>
                    <a:pt x="1327011" y="698764"/>
                    <a:pt x="1320658" y="692262"/>
                    <a:pt x="1308215" y="688674"/>
                  </a:cubicBezTo>
                  <a:cubicBezTo>
                    <a:pt x="1229482" y="665806"/>
                    <a:pt x="1150787" y="642750"/>
                    <a:pt x="1072503" y="618387"/>
                  </a:cubicBezTo>
                  <a:cubicBezTo>
                    <a:pt x="1043917" y="609493"/>
                    <a:pt x="1009763" y="609157"/>
                    <a:pt x="994293" y="575601"/>
                  </a:cubicBezTo>
                  <a:cubicBezTo>
                    <a:pt x="993172" y="576125"/>
                    <a:pt x="992014" y="576648"/>
                    <a:pt x="990893" y="577171"/>
                  </a:cubicBezTo>
                  <a:cubicBezTo>
                    <a:pt x="988875" y="575041"/>
                    <a:pt x="986895" y="572874"/>
                    <a:pt x="984877" y="570744"/>
                  </a:cubicBezTo>
                  <a:cubicBezTo>
                    <a:pt x="982074" y="557927"/>
                    <a:pt x="988464" y="550864"/>
                    <a:pt x="999301" y="545371"/>
                  </a:cubicBezTo>
                  <a:cubicBezTo>
                    <a:pt x="1014322" y="537786"/>
                    <a:pt x="1021272" y="525940"/>
                    <a:pt x="1026242" y="508602"/>
                  </a:cubicBezTo>
                  <a:cubicBezTo>
                    <a:pt x="1032184" y="487863"/>
                    <a:pt x="1032034" y="466489"/>
                    <a:pt x="1038312" y="445825"/>
                  </a:cubicBezTo>
                  <a:cubicBezTo>
                    <a:pt x="1044477" y="425610"/>
                    <a:pt x="1056584" y="405842"/>
                    <a:pt x="1056323" y="385104"/>
                  </a:cubicBezTo>
                  <a:cubicBezTo>
                    <a:pt x="1055725" y="338544"/>
                    <a:pt x="1062003" y="292732"/>
                    <a:pt x="1065851" y="246621"/>
                  </a:cubicBezTo>
                  <a:cubicBezTo>
                    <a:pt x="1074707" y="239035"/>
                    <a:pt x="1076688" y="227937"/>
                    <a:pt x="1079117" y="217661"/>
                  </a:cubicBezTo>
                  <a:cubicBezTo>
                    <a:pt x="1090327" y="170616"/>
                    <a:pt x="1085208" y="124692"/>
                    <a:pt x="1066748" y="80337"/>
                  </a:cubicBezTo>
                  <a:cubicBezTo>
                    <a:pt x="1053707" y="49023"/>
                    <a:pt x="1029344" y="29294"/>
                    <a:pt x="998142" y="17897"/>
                  </a:cubicBezTo>
                  <a:cubicBezTo>
                    <a:pt x="958832" y="3548"/>
                    <a:pt x="917840" y="-1572"/>
                    <a:pt x="876288" y="409"/>
                  </a:cubicBezTo>
                  <a:cubicBezTo>
                    <a:pt x="804954" y="3772"/>
                    <a:pt x="744232" y="31199"/>
                    <a:pt x="700139" y="88109"/>
                  </a:cubicBezTo>
                  <a:cubicBezTo>
                    <a:pt x="649544" y="153427"/>
                    <a:pt x="664752" y="226106"/>
                    <a:pt x="682091" y="298150"/>
                  </a:cubicBezTo>
                  <a:cubicBezTo>
                    <a:pt x="682091" y="298150"/>
                    <a:pt x="682091" y="298150"/>
                    <a:pt x="682091" y="298150"/>
                  </a:cubicBezTo>
                  <a:lnTo>
                    <a:pt x="682091" y="298150"/>
                  </a:lnTo>
                  <a:cubicBezTo>
                    <a:pt x="668900" y="325391"/>
                    <a:pt x="676448" y="352221"/>
                    <a:pt x="690909" y="374305"/>
                  </a:cubicBezTo>
                  <a:cubicBezTo>
                    <a:pt x="721289" y="420827"/>
                    <a:pt x="738179" y="469703"/>
                    <a:pt x="732499" y="525529"/>
                  </a:cubicBezTo>
                  <a:cubicBezTo>
                    <a:pt x="732499" y="525529"/>
                    <a:pt x="732499" y="525529"/>
                    <a:pt x="732499" y="525529"/>
                  </a:cubicBezTo>
                  <a:cubicBezTo>
                    <a:pt x="732499" y="525529"/>
                    <a:pt x="732499" y="525529"/>
                    <a:pt x="732499" y="525529"/>
                  </a:cubicBezTo>
                  <a:cubicBezTo>
                    <a:pt x="720093" y="539841"/>
                    <a:pt x="727641" y="532442"/>
                    <a:pt x="720093" y="539243"/>
                  </a:cubicBezTo>
                  <a:cubicBezTo>
                    <a:pt x="692254" y="563719"/>
                    <a:pt x="665126" y="587223"/>
                    <a:pt x="638446" y="611212"/>
                  </a:cubicBezTo>
                  <a:cubicBezTo>
                    <a:pt x="630113" y="618723"/>
                    <a:pt x="620921" y="623618"/>
                    <a:pt x="610271" y="626608"/>
                  </a:cubicBezTo>
                  <a:cubicBezTo>
                    <a:pt x="539199" y="646599"/>
                    <a:pt x="468687" y="668870"/>
                    <a:pt x="396904" y="685909"/>
                  </a:cubicBezTo>
                  <a:cubicBezTo>
                    <a:pt x="362041" y="694205"/>
                    <a:pt x="343507" y="708965"/>
                    <a:pt x="345450" y="745659"/>
                  </a:cubicBezTo>
                  <a:cubicBezTo>
                    <a:pt x="345786" y="751638"/>
                    <a:pt x="343731" y="757729"/>
                    <a:pt x="342946" y="763782"/>
                  </a:cubicBezTo>
                  <a:cubicBezTo>
                    <a:pt x="328149" y="881003"/>
                    <a:pt x="304010" y="996505"/>
                    <a:pt x="279123" y="1111858"/>
                  </a:cubicBezTo>
                  <a:cubicBezTo>
                    <a:pt x="252518" y="1235094"/>
                    <a:pt x="218812" y="1356799"/>
                    <a:pt x="202483" y="1482241"/>
                  </a:cubicBezTo>
                  <a:cubicBezTo>
                    <a:pt x="192058" y="1562281"/>
                    <a:pt x="180287" y="1642322"/>
                    <a:pt x="181483" y="1723109"/>
                  </a:cubicBezTo>
                  <a:cubicBezTo>
                    <a:pt x="182342" y="1780692"/>
                    <a:pt x="193141" y="1838387"/>
                    <a:pt x="191086" y="1895708"/>
                  </a:cubicBezTo>
                  <a:cubicBezTo>
                    <a:pt x="188620" y="1964016"/>
                    <a:pt x="195906" y="2031127"/>
                    <a:pt x="201511" y="2098649"/>
                  </a:cubicBezTo>
                  <a:cubicBezTo>
                    <a:pt x="201511" y="2098649"/>
                    <a:pt x="201511" y="2098649"/>
                    <a:pt x="201511" y="2098649"/>
                  </a:cubicBezTo>
                  <a:cubicBezTo>
                    <a:pt x="196654" y="2133550"/>
                    <a:pt x="198111" y="2166284"/>
                    <a:pt x="231891" y="2188069"/>
                  </a:cubicBezTo>
                  <a:cubicBezTo>
                    <a:pt x="232750" y="2188630"/>
                    <a:pt x="232788" y="2190498"/>
                    <a:pt x="233199" y="2191731"/>
                  </a:cubicBezTo>
                  <a:cubicBezTo>
                    <a:pt x="233199" y="2191731"/>
                    <a:pt x="233199" y="2191731"/>
                    <a:pt x="233199" y="2191731"/>
                  </a:cubicBezTo>
                  <a:cubicBezTo>
                    <a:pt x="227482" y="2218224"/>
                    <a:pt x="221466" y="2244643"/>
                    <a:pt x="216197" y="2271211"/>
                  </a:cubicBezTo>
                  <a:cubicBezTo>
                    <a:pt x="213917" y="2282683"/>
                    <a:pt x="208163" y="2289895"/>
                    <a:pt x="197775" y="2295761"/>
                  </a:cubicBezTo>
                  <a:cubicBezTo>
                    <a:pt x="137651" y="2329765"/>
                    <a:pt x="78275" y="2365077"/>
                    <a:pt x="17852" y="2398521"/>
                  </a:cubicBezTo>
                  <a:cubicBezTo>
                    <a:pt x="3727" y="2406368"/>
                    <a:pt x="-1953" y="2415149"/>
                    <a:pt x="588" y="2430283"/>
                  </a:cubicBezTo>
                  <a:cubicBezTo>
                    <a:pt x="3316" y="2451732"/>
                    <a:pt x="6455" y="2473180"/>
                    <a:pt x="8660" y="2494667"/>
                  </a:cubicBezTo>
                  <a:cubicBezTo>
                    <a:pt x="16096" y="2568093"/>
                    <a:pt x="23121" y="2641594"/>
                    <a:pt x="30407" y="2715021"/>
                  </a:cubicBezTo>
                  <a:cubicBezTo>
                    <a:pt x="31491" y="2725932"/>
                    <a:pt x="32089" y="2735610"/>
                    <a:pt x="48381" y="2727389"/>
                  </a:cubicBezTo>
                  <a:cubicBezTo>
                    <a:pt x="68746" y="2717151"/>
                    <a:pt x="69643" y="2718309"/>
                    <a:pt x="70091" y="2742037"/>
                  </a:cubicBezTo>
                  <a:cubicBezTo>
                    <a:pt x="71586" y="2824619"/>
                    <a:pt x="76406" y="2907013"/>
                    <a:pt x="81787" y="2989408"/>
                  </a:cubicBezTo>
                  <a:cubicBezTo>
                    <a:pt x="82011" y="3010969"/>
                    <a:pt x="82273" y="3032529"/>
                    <a:pt x="82497" y="3054090"/>
                  </a:cubicBezTo>
                  <a:cubicBezTo>
                    <a:pt x="82647" y="3069075"/>
                    <a:pt x="86084" y="3077744"/>
                    <a:pt x="103348" y="3067617"/>
                  </a:cubicBezTo>
                  <a:cubicBezTo>
                    <a:pt x="111980" y="3062535"/>
                    <a:pt x="122928" y="3061377"/>
                    <a:pt x="131411" y="3056108"/>
                  </a:cubicBezTo>
                  <a:cubicBezTo>
                    <a:pt x="147628" y="3046056"/>
                    <a:pt x="159884" y="3047663"/>
                    <a:pt x="170721" y="3063843"/>
                  </a:cubicBezTo>
                  <a:cubicBezTo>
                    <a:pt x="179353" y="3076772"/>
                    <a:pt x="190339" y="3079164"/>
                    <a:pt x="203268" y="3068664"/>
                  </a:cubicBezTo>
                  <a:cubicBezTo>
                    <a:pt x="207341" y="3065338"/>
                    <a:pt x="212908" y="3063880"/>
                    <a:pt x="217729" y="3061377"/>
                  </a:cubicBezTo>
                  <a:cubicBezTo>
                    <a:pt x="282636" y="3027672"/>
                    <a:pt x="347505" y="2993966"/>
                    <a:pt x="412374" y="2960224"/>
                  </a:cubicBezTo>
                  <a:cubicBezTo>
                    <a:pt x="422762" y="2960000"/>
                    <a:pt x="432067" y="2956301"/>
                    <a:pt x="441072" y="2951368"/>
                  </a:cubicBezTo>
                  <a:cubicBezTo>
                    <a:pt x="486249" y="2926706"/>
                    <a:pt x="533257" y="2905668"/>
                    <a:pt x="578546" y="2881230"/>
                  </a:cubicBezTo>
                  <a:cubicBezTo>
                    <a:pt x="590690" y="2874653"/>
                    <a:pt x="595623" y="2878315"/>
                    <a:pt x="597716" y="2890908"/>
                  </a:cubicBezTo>
                  <a:cubicBezTo>
                    <a:pt x="598911" y="2898045"/>
                    <a:pt x="597977" y="2906042"/>
                    <a:pt x="603732" y="2911946"/>
                  </a:cubicBezTo>
                  <a:cubicBezTo>
                    <a:pt x="603283" y="2939747"/>
                    <a:pt x="603470" y="2967548"/>
                    <a:pt x="602648" y="2995349"/>
                  </a:cubicBezTo>
                  <a:cubicBezTo>
                    <a:pt x="600630" y="3064478"/>
                    <a:pt x="596370" y="3133682"/>
                    <a:pt x="607020" y="3202737"/>
                  </a:cubicBezTo>
                  <a:cubicBezTo>
                    <a:pt x="615577" y="3258339"/>
                    <a:pt x="620958" y="3314427"/>
                    <a:pt x="628842" y="3370142"/>
                  </a:cubicBezTo>
                  <a:cubicBezTo>
                    <a:pt x="631309" y="3387480"/>
                    <a:pt x="627310" y="3399064"/>
                    <a:pt x="613036" y="3410199"/>
                  </a:cubicBezTo>
                  <a:cubicBezTo>
                    <a:pt x="585272" y="3431872"/>
                    <a:pt x="558816" y="3455376"/>
                    <a:pt x="532585" y="3478955"/>
                  </a:cubicBezTo>
                  <a:cubicBezTo>
                    <a:pt x="511435" y="3497975"/>
                    <a:pt x="508856" y="3515687"/>
                    <a:pt x="521487" y="3540723"/>
                  </a:cubicBezTo>
                  <a:cubicBezTo>
                    <a:pt x="534303" y="3566095"/>
                    <a:pt x="547943" y="3591056"/>
                    <a:pt x="559713" y="3616914"/>
                  </a:cubicBezTo>
                  <a:cubicBezTo>
                    <a:pt x="565655" y="3629918"/>
                    <a:pt x="572381" y="3633319"/>
                    <a:pt x="584525" y="3626032"/>
                  </a:cubicBezTo>
                  <a:cubicBezTo>
                    <a:pt x="598127" y="3617886"/>
                    <a:pt x="604778" y="3625733"/>
                    <a:pt x="608440" y="3637466"/>
                  </a:cubicBezTo>
                  <a:cubicBezTo>
                    <a:pt x="610607" y="3644454"/>
                    <a:pt x="611355" y="3652077"/>
                    <a:pt x="611653" y="3659438"/>
                  </a:cubicBezTo>
                  <a:cubicBezTo>
                    <a:pt x="614979" y="3741795"/>
                    <a:pt x="645022" y="3814064"/>
                    <a:pt x="698831" y="3875234"/>
                  </a:cubicBezTo>
                  <a:cubicBezTo>
                    <a:pt x="720243" y="3899597"/>
                    <a:pt x="736759" y="3921718"/>
                    <a:pt x="727753" y="3955797"/>
                  </a:cubicBezTo>
                  <a:cubicBezTo>
                    <a:pt x="724428" y="3968390"/>
                    <a:pt x="728613" y="3983187"/>
                    <a:pt x="740645" y="3987372"/>
                  </a:cubicBezTo>
                  <a:cubicBezTo>
                    <a:pt x="763514" y="3995331"/>
                    <a:pt x="788849" y="4003478"/>
                    <a:pt x="812240" y="3995929"/>
                  </a:cubicBezTo>
                  <a:cubicBezTo>
                    <a:pt x="834175" y="3988830"/>
                    <a:pt x="848673" y="3995518"/>
                    <a:pt x="863508" y="4008336"/>
                  </a:cubicBezTo>
                  <a:cubicBezTo>
                    <a:pt x="876848" y="4019919"/>
                    <a:pt x="891571" y="4025039"/>
                    <a:pt x="909657" y="4025637"/>
                  </a:cubicBezTo>
                  <a:cubicBezTo>
                    <a:pt x="946202" y="4026907"/>
                    <a:pt x="982709" y="4030046"/>
                    <a:pt x="1019068" y="4033932"/>
                  </a:cubicBezTo>
                  <a:cubicBezTo>
                    <a:pt x="1067720" y="4039164"/>
                    <a:pt x="1114765" y="4031653"/>
                    <a:pt x="1161399" y="4019023"/>
                  </a:cubicBezTo>
                  <a:cubicBezTo>
                    <a:pt x="1166294" y="4017714"/>
                    <a:pt x="1172423" y="4018163"/>
                    <a:pt x="1173469" y="4010540"/>
                  </a:cubicBezTo>
                  <a:cubicBezTo>
                    <a:pt x="1175375" y="3996901"/>
                    <a:pt x="1158148" y="3963420"/>
                    <a:pt x="1145593" y="3955648"/>
                  </a:cubicBezTo>
                  <a:cubicBezTo>
                    <a:pt x="1124331" y="3942532"/>
                    <a:pt x="1098211" y="3935581"/>
                    <a:pt x="1082031" y="3916375"/>
                  </a:cubicBezTo>
                  <a:cubicBezTo>
                    <a:pt x="1048364" y="3876429"/>
                    <a:pt x="1013388" y="3837642"/>
                    <a:pt x="979234" y="3798108"/>
                  </a:cubicBezTo>
                  <a:cubicBezTo>
                    <a:pt x="967576" y="3784618"/>
                    <a:pt x="954310" y="3771913"/>
                    <a:pt x="951022" y="3752034"/>
                  </a:cubicBezTo>
                  <a:cubicBezTo>
                    <a:pt x="932974" y="3643744"/>
                    <a:pt x="913692" y="3535641"/>
                    <a:pt x="895494" y="3427351"/>
                  </a:cubicBezTo>
                  <a:cubicBezTo>
                    <a:pt x="892468" y="3409415"/>
                    <a:pt x="887759" y="3391852"/>
                    <a:pt x="903155" y="3374140"/>
                  </a:cubicBezTo>
                  <a:cubicBezTo>
                    <a:pt x="985288" y="3279937"/>
                    <a:pt x="1054679" y="3176094"/>
                    <a:pt x="1125938" y="3073708"/>
                  </a:cubicBezTo>
                  <a:cubicBezTo>
                    <a:pt x="1155607" y="3031109"/>
                    <a:pt x="1190359" y="2991538"/>
                    <a:pt x="1202952" y="2938663"/>
                  </a:cubicBezTo>
                  <a:cubicBezTo>
                    <a:pt x="1209678" y="2910376"/>
                    <a:pt x="1219543" y="2882650"/>
                    <a:pt x="1230043" y="2855484"/>
                  </a:cubicBezTo>
                  <a:cubicBezTo>
                    <a:pt x="1243943" y="2819611"/>
                    <a:pt x="1253248" y="2783328"/>
                    <a:pt x="1249474" y="2744504"/>
                  </a:cubicBezTo>
                  <a:cubicBezTo>
                    <a:pt x="1253920" y="2740131"/>
                    <a:pt x="1254257" y="2734452"/>
                    <a:pt x="1254518" y="2728772"/>
                  </a:cubicBezTo>
                  <a:cubicBezTo>
                    <a:pt x="1253621" y="2714610"/>
                    <a:pt x="1255490" y="2700410"/>
                    <a:pt x="1253173" y="2686323"/>
                  </a:cubicBezTo>
                  <a:cubicBezTo>
                    <a:pt x="1252949" y="2685276"/>
                    <a:pt x="1252687" y="2684193"/>
                    <a:pt x="1252463" y="2683146"/>
                  </a:cubicBezTo>
                  <a:cubicBezTo>
                    <a:pt x="1252911" y="2623434"/>
                    <a:pt x="1252276" y="2563721"/>
                    <a:pt x="1254219" y="2504046"/>
                  </a:cubicBezTo>
                  <a:cubicBezTo>
                    <a:pt x="1255340" y="2469481"/>
                    <a:pt x="1257694" y="2434954"/>
                    <a:pt x="1255976" y="2400352"/>
                  </a:cubicBezTo>
                  <a:cubicBezTo>
                    <a:pt x="1252500" y="2329990"/>
                    <a:pt x="1248838" y="2259627"/>
                    <a:pt x="1245251" y="2189265"/>
                  </a:cubicBezTo>
                  <a:cubicBezTo>
                    <a:pt x="1238413" y="2156494"/>
                    <a:pt x="1244653" y="2129328"/>
                    <a:pt x="1277686" y="2113671"/>
                  </a:cubicBezTo>
                  <a:cubicBezTo>
                    <a:pt x="1278284" y="2113372"/>
                    <a:pt x="1278769" y="2112849"/>
                    <a:pt x="1279293" y="2112438"/>
                  </a:cubicBezTo>
                  <a:cubicBezTo>
                    <a:pt x="1317108" y="2082731"/>
                    <a:pt x="1335642" y="2046859"/>
                    <a:pt x="1322601" y="1996936"/>
                  </a:cubicBezTo>
                  <a:cubicBezTo>
                    <a:pt x="1315202" y="1968537"/>
                    <a:pt x="1310494" y="1938382"/>
                    <a:pt x="1327085" y="1908600"/>
                  </a:cubicBezTo>
                  <a:cubicBezTo>
                    <a:pt x="1336464" y="1920034"/>
                    <a:pt x="1345134" y="1930572"/>
                    <a:pt x="1354774" y="1942305"/>
                  </a:cubicBezTo>
                  <a:cubicBezTo>
                    <a:pt x="1357315" y="1937859"/>
                    <a:pt x="1358661" y="1935654"/>
                    <a:pt x="1359856" y="1933375"/>
                  </a:cubicBezTo>
                  <a:cubicBezTo>
                    <a:pt x="1362360" y="1928554"/>
                    <a:pt x="1364789" y="1923734"/>
                    <a:pt x="1367218" y="1918876"/>
                  </a:cubicBezTo>
                  <a:cubicBezTo>
                    <a:pt x="1428911" y="1796611"/>
                    <a:pt x="1448528" y="1666125"/>
                    <a:pt x="1449238" y="1530370"/>
                  </a:cubicBezTo>
                  <a:cubicBezTo>
                    <a:pt x="1449724" y="1472077"/>
                    <a:pt x="1439299" y="1421071"/>
                    <a:pt x="1403464" y="1375259"/>
                  </a:cubicBezTo>
                  <a:close/>
                  <a:moveTo>
                    <a:pt x="445295" y="1405414"/>
                  </a:moveTo>
                  <a:cubicBezTo>
                    <a:pt x="445183" y="1405414"/>
                    <a:pt x="445108" y="1405377"/>
                    <a:pt x="444996" y="1405377"/>
                  </a:cubicBezTo>
                  <a:cubicBezTo>
                    <a:pt x="443501" y="1405750"/>
                    <a:pt x="444211" y="1404853"/>
                    <a:pt x="445295" y="1405414"/>
                  </a:cubicBezTo>
                  <a:close/>
                  <a:moveTo>
                    <a:pt x="282337" y="2236235"/>
                  </a:moveTo>
                  <a:cubicBezTo>
                    <a:pt x="278226" y="2232088"/>
                    <a:pt x="280879" y="2227454"/>
                    <a:pt x="283495" y="2223418"/>
                  </a:cubicBezTo>
                  <a:cubicBezTo>
                    <a:pt x="286298" y="2219084"/>
                    <a:pt x="292164" y="2216169"/>
                    <a:pt x="292202" y="2210564"/>
                  </a:cubicBezTo>
                  <a:cubicBezTo>
                    <a:pt x="301917" y="2218224"/>
                    <a:pt x="313090" y="2216917"/>
                    <a:pt x="324113" y="2216319"/>
                  </a:cubicBezTo>
                  <a:cubicBezTo>
                    <a:pt x="314173" y="2223007"/>
                    <a:pt x="303748" y="2228874"/>
                    <a:pt x="293248" y="2234629"/>
                  </a:cubicBezTo>
                  <a:cubicBezTo>
                    <a:pt x="289847" y="2236497"/>
                    <a:pt x="285961" y="2239860"/>
                    <a:pt x="282337" y="2236235"/>
                  </a:cubicBezTo>
                  <a:close/>
                  <a:moveTo>
                    <a:pt x="440063" y="1584253"/>
                  </a:moveTo>
                  <a:cubicBezTo>
                    <a:pt x="434047" y="1682491"/>
                    <a:pt x="427882" y="1780692"/>
                    <a:pt x="420408" y="1878818"/>
                  </a:cubicBezTo>
                  <a:cubicBezTo>
                    <a:pt x="415737" y="1940250"/>
                    <a:pt x="412449" y="2001943"/>
                    <a:pt x="401239" y="2062740"/>
                  </a:cubicBezTo>
                  <a:lnTo>
                    <a:pt x="401239" y="2062740"/>
                  </a:lnTo>
                  <a:cubicBezTo>
                    <a:pt x="397988" y="2056200"/>
                    <a:pt x="396269" y="2048465"/>
                    <a:pt x="387936" y="2045962"/>
                  </a:cubicBezTo>
                  <a:lnTo>
                    <a:pt x="387936" y="2045962"/>
                  </a:lnTo>
                  <a:cubicBezTo>
                    <a:pt x="387301" y="2008632"/>
                    <a:pt x="388385" y="1971153"/>
                    <a:pt x="385582" y="1933972"/>
                  </a:cubicBezTo>
                  <a:cubicBezTo>
                    <a:pt x="380687" y="1868879"/>
                    <a:pt x="392906" y="1805504"/>
                    <a:pt x="401164" y="1741718"/>
                  </a:cubicBezTo>
                  <a:cubicBezTo>
                    <a:pt x="415812" y="1628757"/>
                    <a:pt x="430983" y="1515871"/>
                    <a:pt x="445967" y="1402948"/>
                  </a:cubicBezTo>
                  <a:cubicBezTo>
                    <a:pt x="446229" y="1401042"/>
                    <a:pt x="447201" y="1399248"/>
                    <a:pt x="449592" y="1392335"/>
                  </a:cubicBezTo>
                  <a:cubicBezTo>
                    <a:pt x="446341" y="1459821"/>
                    <a:pt x="443875" y="1522074"/>
                    <a:pt x="440063" y="1584253"/>
                  </a:cubicBezTo>
                  <a:close/>
                </a:path>
              </a:pathLst>
            </a:custGeom>
            <a:solidFill>
              <a:srgbClr val="010101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FB985AC-DCA6-431B-B8EC-549B4A526C8F}"/>
                </a:ext>
              </a:extLst>
            </p:cNvPr>
            <p:cNvSpPr/>
            <p:nvPr/>
          </p:nvSpPr>
          <p:spPr>
            <a:xfrm>
              <a:off x="5589770" y="3346148"/>
              <a:ext cx="453947" cy="1204461"/>
            </a:xfrm>
            <a:custGeom>
              <a:avLst/>
              <a:gdLst>
                <a:gd name="connsiteX0" fmla="*/ 451769 w 453947"/>
                <a:gd name="connsiteY0" fmla="*/ 1152190 h 1204461"/>
                <a:gd name="connsiteX1" fmla="*/ 377745 w 453947"/>
                <a:gd name="connsiteY1" fmla="*/ 906164 h 1204461"/>
                <a:gd name="connsiteX2" fmla="*/ 327561 w 453947"/>
                <a:gd name="connsiteY2" fmla="*/ 527112 h 1204461"/>
                <a:gd name="connsiteX3" fmla="*/ 265083 w 453947"/>
                <a:gd name="connsiteY3" fmla="*/ 53371 h 1204461"/>
                <a:gd name="connsiteX4" fmla="*/ 259067 w 453947"/>
                <a:gd name="connsiteY4" fmla="*/ 46944 h 1204461"/>
                <a:gd name="connsiteX5" fmla="*/ 225586 w 453947"/>
                <a:gd name="connsiteY5" fmla="*/ 102658 h 1204461"/>
                <a:gd name="connsiteX6" fmla="*/ 203240 w 453947"/>
                <a:gd name="connsiteY6" fmla="*/ 128591 h 1204461"/>
                <a:gd name="connsiteX7" fmla="*/ 196215 w 453947"/>
                <a:gd name="connsiteY7" fmla="*/ 152207 h 1204461"/>
                <a:gd name="connsiteX8" fmla="*/ 168937 w 453947"/>
                <a:gd name="connsiteY8" fmla="*/ 151385 h 1204461"/>
                <a:gd name="connsiteX9" fmla="*/ 160305 w 453947"/>
                <a:gd name="connsiteY9" fmla="*/ 139726 h 1204461"/>
                <a:gd name="connsiteX10" fmla="*/ 134783 w 453947"/>
                <a:gd name="connsiteY10" fmla="*/ 128068 h 1204461"/>
                <a:gd name="connsiteX11" fmla="*/ 90204 w 453947"/>
                <a:gd name="connsiteY11" fmla="*/ 93092 h 1204461"/>
                <a:gd name="connsiteX12" fmla="*/ 16965 w 453947"/>
                <a:gd name="connsiteY12" fmla="*/ 6587 h 1204461"/>
                <a:gd name="connsiteX13" fmla="*/ 6726 w 453947"/>
                <a:gd name="connsiteY13" fmla="*/ 1804 h 1204461"/>
                <a:gd name="connsiteX14" fmla="*/ 0 w 453947"/>
                <a:gd name="connsiteY14" fmla="*/ 49148 h 1204461"/>
                <a:gd name="connsiteX15" fmla="*/ 7473 w 453947"/>
                <a:gd name="connsiteY15" fmla="*/ 142342 h 1204461"/>
                <a:gd name="connsiteX16" fmla="*/ 75183 w 453947"/>
                <a:gd name="connsiteY16" fmla="*/ 449986 h 1204461"/>
                <a:gd name="connsiteX17" fmla="*/ 147152 w 453947"/>
                <a:gd name="connsiteY17" fmla="*/ 866555 h 1204461"/>
                <a:gd name="connsiteX18" fmla="*/ 150029 w 453947"/>
                <a:gd name="connsiteY18" fmla="*/ 933031 h 1204461"/>
                <a:gd name="connsiteX19" fmla="*/ 104740 w 453947"/>
                <a:gd name="connsiteY19" fmla="*/ 1182943 h 1204461"/>
                <a:gd name="connsiteX20" fmla="*/ 116959 w 453947"/>
                <a:gd name="connsiteY20" fmla="*/ 1198114 h 1204461"/>
                <a:gd name="connsiteX21" fmla="*/ 190124 w 453947"/>
                <a:gd name="connsiteY21" fmla="*/ 1202635 h 1204461"/>
                <a:gd name="connsiteX22" fmla="*/ 441717 w 453947"/>
                <a:gd name="connsiteY22" fmla="*/ 1175768 h 1204461"/>
                <a:gd name="connsiteX23" fmla="*/ 451769 w 453947"/>
                <a:gd name="connsiteY23" fmla="*/ 1152190 h 120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3947" h="1204461">
                  <a:moveTo>
                    <a:pt x="451769" y="1152190"/>
                  </a:moveTo>
                  <a:cubicBezTo>
                    <a:pt x="424640" y="1071028"/>
                    <a:pt x="386526" y="993940"/>
                    <a:pt x="377745" y="906164"/>
                  </a:cubicBezTo>
                  <a:cubicBezTo>
                    <a:pt x="365077" y="779415"/>
                    <a:pt x="344413" y="653450"/>
                    <a:pt x="327561" y="527112"/>
                  </a:cubicBezTo>
                  <a:cubicBezTo>
                    <a:pt x="306523" y="369236"/>
                    <a:pt x="285896" y="211285"/>
                    <a:pt x="265083" y="53371"/>
                  </a:cubicBezTo>
                  <a:cubicBezTo>
                    <a:pt x="263065" y="51241"/>
                    <a:pt x="261084" y="49074"/>
                    <a:pt x="259067" y="46944"/>
                  </a:cubicBezTo>
                  <a:cubicBezTo>
                    <a:pt x="250921" y="67309"/>
                    <a:pt x="240719" y="86329"/>
                    <a:pt x="225586" y="102658"/>
                  </a:cubicBezTo>
                  <a:cubicBezTo>
                    <a:pt x="217851" y="110991"/>
                    <a:pt x="210713" y="119959"/>
                    <a:pt x="203240" y="128591"/>
                  </a:cubicBezTo>
                  <a:cubicBezTo>
                    <a:pt x="197000" y="135803"/>
                    <a:pt x="193300" y="143538"/>
                    <a:pt x="196215" y="152207"/>
                  </a:cubicBezTo>
                  <a:cubicBezTo>
                    <a:pt x="187135" y="151945"/>
                    <a:pt x="178055" y="151647"/>
                    <a:pt x="168937" y="151385"/>
                  </a:cubicBezTo>
                  <a:cubicBezTo>
                    <a:pt x="172562" y="144920"/>
                    <a:pt x="167031" y="141632"/>
                    <a:pt x="160305" y="139726"/>
                  </a:cubicBezTo>
                  <a:cubicBezTo>
                    <a:pt x="151113" y="137111"/>
                    <a:pt x="141920" y="134682"/>
                    <a:pt x="134783" y="128068"/>
                  </a:cubicBezTo>
                  <a:cubicBezTo>
                    <a:pt x="120845" y="115214"/>
                    <a:pt x="105674" y="104041"/>
                    <a:pt x="90204" y="93092"/>
                  </a:cubicBezTo>
                  <a:cubicBezTo>
                    <a:pt x="58480" y="70597"/>
                    <a:pt x="30043" y="45113"/>
                    <a:pt x="16965" y="6587"/>
                  </a:cubicBezTo>
                  <a:cubicBezTo>
                    <a:pt x="15507" y="2253"/>
                    <a:pt x="12966" y="-2755"/>
                    <a:pt x="6726" y="1804"/>
                  </a:cubicBezTo>
                  <a:cubicBezTo>
                    <a:pt x="-5717" y="16116"/>
                    <a:pt x="4671" y="33678"/>
                    <a:pt x="0" y="49148"/>
                  </a:cubicBezTo>
                  <a:cubicBezTo>
                    <a:pt x="2728" y="80201"/>
                    <a:pt x="523" y="111514"/>
                    <a:pt x="7473" y="142342"/>
                  </a:cubicBezTo>
                  <a:cubicBezTo>
                    <a:pt x="30492" y="244765"/>
                    <a:pt x="54967" y="346853"/>
                    <a:pt x="75183" y="449986"/>
                  </a:cubicBezTo>
                  <a:cubicBezTo>
                    <a:pt x="102311" y="588319"/>
                    <a:pt x="122639" y="727773"/>
                    <a:pt x="147152" y="866555"/>
                  </a:cubicBezTo>
                  <a:cubicBezTo>
                    <a:pt x="151001" y="888415"/>
                    <a:pt x="154401" y="910125"/>
                    <a:pt x="150029" y="933031"/>
                  </a:cubicBezTo>
                  <a:cubicBezTo>
                    <a:pt x="134148" y="1016173"/>
                    <a:pt x="120135" y="1099689"/>
                    <a:pt x="104740" y="1182943"/>
                  </a:cubicBezTo>
                  <a:cubicBezTo>
                    <a:pt x="102536" y="1194863"/>
                    <a:pt x="105226" y="1197778"/>
                    <a:pt x="116959" y="1198114"/>
                  </a:cubicBezTo>
                  <a:cubicBezTo>
                    <a:pt x="141360" y="1198824"/>
                    <a:pt x="165761" y="1202859"/>
                    <a:pt x="190124" y="1202635"/>
                  </a:cubicBezTo>
                  <a:cubicBezTo>
                    <a:pt x="274761" y="1201925"/>
                    <a:pt x="361004" y="1216013"/>
                    <a:pt x="441717" y="1175768"/>
                  </a:cubicBezTo>
                  <a:cubicBezTo>
                    <a:pt x="454161" y="1169528"/>
                    <a:pt x="456290" y="1165679"/>
                    <a:pt x="451769" y="1152190"/>
                  </a:cubicBezTo>
                  <a:close/>
                </a:path>
              </a:pathLst>
            </a:custGeom>
            <a:solidFill>
              <a:srgbClr val="FFFFFF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00EAB88-01AA-4525-A600-AB53FE56D37F}"/>
                </a:ext>
              </a:extLst>
            </p:cNvPr>
            <p:cNvSpPr/>
            <p:nvPr/>
          </p:nvSpPr>
          <p:spPr>
            <a:xfrm>
              <a:off x="5589845" y="3346110"/>
              <a:ext cx="453911" cy="1204462"/>
            </a:xfrm>
            <a:custGeom>
              <a:avLst/>
              <a:gdLst>
                <a:gd name="connsiteX0" fmla="*/ 265045 w 453911"/>
                <a:gd name="connsiteY0" fmla="*/ 53408 h 1204462"/>
                <a:gd name="connsiteX1" fmla="*/ 327523 w 453911"/>
                <a:gd name="connsiteY1" fmla="*/ 527149 h 1204462"/>
                <a:gd name="connsiteX2" fmla="*/ 377707 w 453911"/>
                <a:gd name="connsiteY2" fmla="*/ 906202 h 1204462"/>
                <a:gd name="connsiteX3" fmla="*/ 451732 w 453911"/>
                <a:gd name="connsiteY3" fmla="*/ 1152227 h 1204462"/>
                <a:gd name="connsiteX4" fmla="*/ 441717 w 453911"/>
                <a:gd name="connsiteY4" fmla="*/ 1175768 h 1204462"/>
                <a:gd name="connsiteX5" fmla="*/ 190124 w 453911"/>
                <a:gd name="connsiteY5" fmla="*/ 1202635 h 1204462"/>
                <a:gd name="connsiteX6" fmla="*/ 116959 w 453911"/>
                <a:gd name="connsiteY6" fmla="*/ 1198114 h 1204462"/>
                <a:gd name="connsiteX7" fmla="*/ 104740 w 453911"/>
                <a:gd name="connsiteY7" fmla="*/ 1182943 h 1204462"/>
                <a:gd name="connsiteX8" fmla="*/ 150029 w 453911"/>
                <a:gd name="connsiteY8" fmla="*/ 933031 h 1204462"/>
                <a:gd name="connsiteX9" fmla="*/ 147152 w 453911"/>
                <a:gd name="connsiteY9" fmla="*/ 866555 h 1204462"/>
                <a:gd name="connsiteX10" fmla="*/ 75183 w 453911"/>
                <a:gd name="connsiteY10" fmla="*/ 449986 h 1204462"/>
                <a:gd name="connsiteX11" fmla="*/ 7473 w 453911"/>
                <a:gd name="connsiteY11" fmla="*/ 142342 h 1204462"/>
                <a:gd name="connsiteX12" fmla="*/ 0 w 453911"/>
                <a:gd name="connsiteY12" fmla="*/ 49148 h 1204462"/>
                <a:gd name="connsiteX13" fmla="*/ 6726 w 453911"/>
                <a:gd name="connsiteY13" fmla="*/ 1804 h 1204462"/>
                <a:gd name="connsiteX14" fmla="*/ 16965 w 453911"/>
                <a:gd name="connsiteY14" fmla="*/ 6587 h 1204462"/>
                <a:gd name="connsiteX15" fmla="*/ 90204 w 453911"/>
                <a:gd name="connsiteY15" fmla="*/ 93092 h 1204462"/>
                <a:gd name="connsiteX16" fmla="*/ 134783 w 453911"/>
                <a:gd name="connsiteY16" fmla="*/ 128068 h 1204462"/>
                <a:gd name="connsiteX17" fmla="*/ 160305 w 453911"/>
                <a:gd name="connsiteY17" fmla="*/ 139726 h 1204462"/>
                <a:gd name="connsiteX18" fmla="*/ 166134 w 453911"/>
                <a:gd name="connsiteY18" fmla="*/ 155159 h 1204462"/>
                <a:gd name="connsiteX19" fmla="*/ 124844 w 453911"/>
                <a:gd name="connsiteY19" fmla="*/ 176159 h 1204462"/>
                <a:gd name="connsiteX20" fmla="*/ 123611 w 453911"/>
                <a:gd name="connsiteY20" fmla="*/ 198580 h 1204462"/>
                <a:gd name="connsiteX21" fmla="*/ 125068 w 453911"/>
                <a:gd name="connsiteY21" fmla="*/ 199962 h 1204462"/>
                <a:gd name="connsiteX22" fmla="*/ 149207 w 453911"/>
                <a:gd name="connsiteY22" fmla="*/ 282320 h 1204462"/>
                <a:gd name="connsiteX23" fmla="*/ 147638 w 453911"/>
                <a:gd name="connsiteY23" fmla="*/ 403539 h 1204462"/>
                <a:gd name="connsiteX24" fmla="*/ 166770 w 453911"/>
                <a:gd name="connsiteY24" fmla="*/ 624603 h 1204462"/>
                <a:gd name="connsiteX25" fmla="*/ 178802 w 453911"/>
                <a:gd name="connsiteY25" fmla="*/ 766598 h 1204462"/>
                <a:gd name="connsiteX26" fmla="*/ 194795 w 453911"/>
                <a:gd name="connsiteY26" fmla="*/ 951154 h 1204462"/>
                <a:gd name="connsiteX27" fmla="*/ 204772 w 453911"/>
                <a:gd name="connsiteY27" fmla="*/ 1060640 h 1204462"/>
                <a:gd name="connsiteX28" fmla="*/ 226034 w 453911"/>
                <a:gd name="connsiteY28" fmla="*/ 1095765 h 1204462"/>
                <a:gd name="connsiteX29" fmla="*/ 267736 w 453911"/>
                <a:gd name="connsiteY29" fmla="*/ 1125024 h 1204462"/>
                <a:gd name="connsiteX30" fmla="*/ 284327 w 453911"/>
                <a:gd name="connsiteY30" fmla="*/ 1132161 h 1204462"/>
                <a:gd name="connsiteX31" fmla="*/ 338472 w 453911"/>
                <a:gd name="connsiteY31" fmla="*/ 1069384 h 1204462"/>
                <a:gd name="connsiteX32" fmla="*/ 303945 w 453911"/>
                <a:gd name="connsiteY32" fmla="*/ 829375 h 1204462"/>
                <a:gd name="connsiteX33" fmla="*/ 236983 w 453911"/>
                <a:gd name="connsiteY33" fmla="*/ 371851 h 1204462"/>
                <a:gd name="connsiteX34" fmla="*/ 213254 w 453911"/>
                <a:gd name="connsiteY34" fmla="*/ 258591 h 1204462"/>
                <a:gd name="connsiteX35" fmla="*/ 212059 w 453911"/>
                <a:gd name="connsiteY35" fmla="*/ 210761 h 1204462"/>
                <a:gd name="connsiteX36" fmla="*/ 198980 w 453911"/>
                <a:gd name="connsiteY36" fmla="*/ 157850 h 1204462"/>
                <a:gd name="connsiteX37" fmla="*/ 203203 w 453911"/>
                <a:gd name="connsiteY37" fmla="*/ 128591 h 1204462"/>
                <a:gd name="connsiteX38" fmla="*/ 225548 w 453911"/>
                <a:gd name="connsiteY38" fmla="*/ 102658 h 1204462"/>
                <a:gd name="connsiteX39" fmla="*/ 259029 w 453911"/>
                <a:gd name="connsiteY39" fmla="*/ 46944 h 1204462"/>
                <a:gd name="connsiteX40" fmla="*/ 265045 w 453911"/>
                <a:gd name="connsiteY40" fmla="*/ 53408 h 120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53911" h="1204462">
                  <a:moveTo>
                    <a:pt x="265045" y="53408"/>
                  </a:moveTo>
                  <a:cubicBezTo>
                    <a:pt x="285859" y="211322"/>
                    <a:pt x="306485" y="369273"/>
                    <a:pt x="327523" y="527149"/>
                  </a:cubicBezTo>
                  <a:cubicBezTo>
                    <a:pt x="344376" y="653487"/>
                    <a:pt x="365040" y="779452"/>
                    <a:pt x="377707" y="906202"/>
                  </a:cubicBezTo>
                  <a:cubicBezTo>
                    <a:pt x="386451" y="993977"/>
                    <a:pt x="424603" y="1071028"/>
                    <a:pt x="451732" y="1152227"/>
                  </a:cubicBezTo>
                  <a:cubicBezTo>
                    <a:pt x="456253" y="1165717"/>
                    <a:pt x="454123" y="1169603"/>
                    <a:pt x="441717" y="1175768"/>
                  </a:cubicBezTo>
                  <a:cubicBezTo>
                    <a:pt x="361004" y="1216013"/>
                    <a:pt x="274761" y="1201925"/>
                    <a:pt x="190124" y="1202635"/>
                  </a:cubicBezTo>
                  <a:cubicBezTo>
                    <a:pt x="165761" y="1202822"/>
                    <a:pt x="141397" y="1198824"/>
                    <a:pt x="116959" y="1198114"/>
                  </a:cubicBezTo>
                  <a:cubicBezTo>
                    <a:pt x="105189" y="1197778"/>
                    <a:pt x="102536" y="1194863"/>
                    <a:pt x="104740" y="1182943"/>
                  </a:cubicBezTo>
                  <a:cubicBezTo>
                    <a:pt x="120135" y="1099689"/>
                    <a:pt x="134148" y="1016173"/>
                    <a:pt x="150029" y="933031"/>
                  </a:cubicBezTo>
                  <a:cubicBezTo>
                    <a:pt x="154401" y="910125"/>
                    <a:pt x="151038" y="888415"/>
                    <a:pt x="147152" y="866555"/>
                  </a:cubicBezTo>
                  <a:cubicBezTo>
                    <a:pt x="122639" y="727811"/>
                    <a:pt x="102311" y="588319"/>
                    <a:pt x="75183" y="449986"/>
                  </a:cubicBezTo>
                  <a:cubicBezTo>
                    <a:pt x="54967" y="346890"/>
                    <a:pt x="30492" y="244803"/>
                    <a:pt x="7473" y="142342"/>
                  </a:cubicBezTo>
                  <a:cubicBezTo>
                    <a:pt x="560" y="111514"/>
                    <a:pt x="2728" y="80201"/>
                    <a:pt x="0" y="49148"/>
                  </a:cubicBezTo>
                  <a:cubicBezTo>
                    <a:pt x="4634" y="33716"/>
                    <a:pt x="-5717" y="16153"/>
                    <a:pt x="6726" y="1804"/>
                  </a:cubicBezTo>
                  <a:cubicBezTo>
                    <a:pt x="13004" y="-2755"/>
                    <a:pt x="15507" y="2253"/>
                    <a:pt x="16965" y="6587"/>
                  </a:cubicBezTo>
                  <a:cubicBezTo>
                    <a:pt x="30006" y="45113"/>
                    <a:pt x="58480" y="70597"/>
                    <a:pt x="90204" y="93092"/>
                  </a:cubicBezTo>
                  <a:cubicBezTo>
                    <a:pt x="105674" y="104041"/>
                    <a:pt x="120845" y="115214"/>
                    <a:pt x="134783" y="128068"/>
                  </a:cubicBezTo>
                  <a:cubicBezTo>
                    <a:pt x="141920" y="134682"/>
                    <a:pt x="151113" y="137111"/>
                    <a:pt x="160305" y="139726"/>
                  </a:cubicBezTo>
                  <a:cubicBezTo>
                    <a:pt x="168227" y="141968"/>
                    <a:pt x="174542" y="146079"/>
                    <a:pt x="166134" y="155159"/>
                  </a:cubicBezTo>
                  <a:cubicBezTo>
                    <a:pt x="150926" y="159344"/>
                    <a:pt x="136726" y="165248"/>
                    <a:pt x="124844" y="176159"/>
                  </a:cubicBezTo>
                  <a:cubicBezTo>
                    <a:pt x="116698" y="183633"/>
                    <a:pt x="115614" y="190583"/>
                    <a:pt x="123611" y="198580"/>
                  </a:cubicBezTo>
                  <a:cubicBezTo>
                    <a:pt x="125516" y="200485"/>
                    <a:pt x="122938" y="198430"/>
                    <a:pt x="125068" y="199962"/>
                  </a:cubicBezTo>
                  <a:cubicBezTo>
                    <a:pt x="154700" y="221112"/>
                    <a:pt x="160193" y="249324"/>
                    <a:pt x="149207" y="282320"/>
                  </a:cubicBezTo>
                  <a:cubicBezTo>
                    <a:pt x="135792" y="322601"/>
                    <a:pt x="144574" y="363033"/>
                    <a:pt x="147638" y="403539"/>
                  </a:cubicBezTo>
                  <a:cubicBezTo>
                    <a:pt x="153205" y="477301"/>
                    <a:pt x="160193" y="550952"/>
                    <a:pt x="166770" y="624603"/>
                  </a:cubicBezTo>
                  <a:cubicBezTo>
                    <a:pt x="170992" y="671910"/>
                    <a:pt x="174056" y="719328"/>
                    <a:pt x="178802" y="766598"/>
                  </a:cubicBezTo>
                  <a:cubicBezTo>
                    <a:pt x="185005" y="828030"/>
                    <a:pt x="189900" y="889573"/>
                    <a:pt x="194795" y="951154"/>
                  </a:cubicBezTo>
                  <a:cubicBezTo>
                    <a:pt x="197710" y="987699"/>
                    <a:pt x="200363" y="1024244"/>
                    <a:pt x="204772" y="1060640"/>
                  </a:cubicBezTo>
                  <a:cubicBezTo>
                    <a:pt x="206640" y="1075886"/>
                    <a:pt x="212956" y="1087432"/>
                    <a:pt x="226034" y="1095765"/>
                  </a:cubicBezTo>
                  <a:cubicBezTo>
                    <a:pt x="240346" y="1104883"/>
                    <a:pt x="253536" y="1115682"/>
                    <a:pt x="267736" y="1125024"/>
                  </a:cubicBezTo>
                  <a:cubicBezTo>
                    <a:pt x="272855" y="1128387"/>
                    <a:pt x="277937" y="1132198"/>
                    <a:pt x="284327" y="1132161"/>
                  </a:cubicBezTo>
                  <a:cubicBezTo>
                    <a:pt x="303010" y="1132011"/>
                    <a:pt x="340975" y="1088329"/>
                    <a:pt x="338472" y="1069384"/>
                  </a:cubicBezTo>
                  <a:cubicBezTo>
                    <a:pt x="327747" y="989269"/>
                    <a:pt x="315827" y="909303"/>
                    <a:pt x="303945" y="829375"/>
                  </a:cubicBezTo>
                  <a:cubicBezTo>
                    <a:pt x="281300" y="676917"/>
                    <a:pt x="260262" y="524197"/>
                    <a:pt x="236983" y="371851"/>
                  </a:cubicBezTo>
                  <a:cubicBezTo>
                    <a:pt x="231153" y="333587"/>
                    <a:pt x="226781" y="295211"/>
                    <a:pt x="213254" y="258591"/>
                  </a:cubicBezTo>
                  <a:cubicBezTo>
                    <a:pt x="207500" y="242972"/>
                    <a:pt x="204735" y="226119"/>
                    <a:pt x="212059" y="210761"/>
                  </a:cubicBezTo>
                  <a:cubicBezTo>
                    <a:pt x="222634" y="188640"/>
                    <a:pt x="218000" y="171862"/>
                    <a:pt x="198980" y="157850"/>
                  </a:cubicBezTo>
                  <a:cubicBezTo>
                    <a:pt x="191768" y="146864"/>
                    <a:pt x="195654" y="137335"/>
                    <a:pt x="203203" y="128591"/>
                  </a:cubicBezTo>
                  <a:cubicBezTo>
                    <a:pt x="210676" y="119959"/>
                    <a:pt x="217813" y="110991"/>
                    <a:pt x="225548" y="102658"/>
                  </a:cubicBezTo>
                  <a:cubicBezTo>
                    <a:pt x="240682" y="86329"/>
                    <a:pt x="250883" y="67309"/>
                    <a:pt x="259029" y="46944"/>
                  </a:cubicBezTo>
                  <a:cubicBezTo>
                    <a:pt x="261047" y="49111"/>
                    <a:pt x="263027" y="51241"/>
                    <a:pt x="265045" y="53408"/>
                  </a:cubicBezTo>
                  <a:close/>
                </a:path>
              </a:pathLst>
            </a:custGeom>
            <a:solidFill>
              <a:srgbClr val="FFFEFE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CF35982-3D4B-4C86-8C33-4A77D33AB362}"/>
                </a:ext>
              </a:extLst>
            </p:cNvPr>
            <p:cNvSpPr/>
            <p:nvPr/>
          </p:nvSpPr>
          <p:spPr>
            <a:xfrm>
              <a:off x="5539307" y="2931903"/>
              <a:ext cx="395384" cy="571605"/>
            </a:xfrm>
            <a:custGeom>
              <a:avLst/>
              <a:gdLst>
                <a:gd name="connsiteX0" fmla="*/ 309567 w 395384"/>
                <a:gd name="connsiteY0" fmla="*/ 461188 h 571605"/>
                <a:gd name="connsiteX1" fmla="*/ 262410 w 395384"/>
                <a:gd name="connsiteY1" fmla="*/ 541303 h 571605"/>
                <a:gd name="connsiteX2" fmla="*/ 251125 w 395384"/>
                <a:gd name="connsiteY2" fmla="*/ 566563 h 571605"/>
                <a:gd name="connsiteX3" fmla="*/ 218429 w 395384"/>
                <a:gd name="connsiteY3" fmla="*/ 565592 h 571605"/>
                <a:gd name="connsiteX4" fmla="*/ 192421 w 395384"/>
                <a:gd name="connsiteY4" fmla="*/ 554232 h 571605"/>
                <a:gd name="connsiteX5" fmla="*/ 69745 w 395384"/>
                <a:gd name="connsiteY5" fmla="*/ 443700 h 571605"/>
                <a:gd name="connsiteX6" fmla="*/ 57227 w 395384"/>
                <a:gd name="connsiteY6" fmla="*/ 416049 h 571605"/>
                <a:gd name="connsiteX7" fmla="*/ 15637 w 395384"/>
                <a:gd name="connsiteY7" fmla="*/ 264824 h 571605"/>
                <a:gd name="connsiteX8" fmla="*/ 6818 w 395384"/>
                <a:gd name="connsiteY8" fmla="*/ 188669 h 571605"/>
                <a:gd name="connsiteX9" fmla="*/ 64102 w 395384"/>
                <a:gd name="connsiteY9" fmla="*/ 168528 h 571605"/>
                <a:gd name="connsiteX10" fmla="*/ 72771 w 395384"/>
                <a:gd name="connsiteY10" fmla="*/ 177086 h 571605"/>
                <a:gd name="connsiteX11" fmla="*/ 93249 w 395384"/>
                <a:gd name="connsiteY11" fmla="*/ 192705 h 571605"/>
                <a:gd name="connsiteX12" fmla="*/ 98368 w 395384"/>
                <a:gd name="connsiteY12" fmla="*/ 166324 h 571605"/>
                <a:gd name="connsiteX13" fmla="*/ 111559 w 395384"/>
                <a:gd name="connsiteY13" fmla="*/ 108143 h 571605"/>
                <a:gd name="connsiteX14" fmla="*/ 113352 w 395384"/>
                <a:gd name="connsiteY14" fmla="*/ 84527 h 571605"/>
                <a:gd name="connsiteX15" fmla="*/ 166451 w 395384"/>
                <a:gd name="connsiteY15" fmla="*/ 6915 h 571605"/>
                <a:gd name="connsiteX16" fmla="*/ 321786 w 395384"/>
                <a:gd name="connsiteY16" fmla="*/ 12259 h 571605"/>
                <a:gd name="connsiteX17" fmla="*/ 390579 w 395384"/>
                <a:gd name="connsiteY17" fmla="*/ 137140 h 571605"/>
                <a:gd name="connsiteX18" fmla="*/ 381051 w 395384"/>
                <a:gd name="connsiteY18" fmla="*/ 275623 h 571605"/>
                <a:gd name="connsiteX19" fmla="*/ 363040 w 395384"/>
                <a:gd name="connsiteY19" fmla="*/ 336344 h 571605"/>
                <a:gd name="connsiteX20" fmla="*/ 350970 w 395384"/>
                <a:gd name="connsiteY20" fmla="*/ 399121 h 571605"/>
                <a:gd name="connsiteX21" fmla="*/ 324028 w 395384"/>
                <a:gd name="connsiteY21" fmla="*/ 435890 h 571605"/>
                <a:gd name="connsiteX22" fmla="*/ 309567 w 395384"/>
                <a:gd name="connsiteY22" fmla="*/ 461188 h 57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384" h="571605">
                  <a:moveTo>
                    <a:pt x="309567" y="461188"/>
                  </a:moveTo>
                  <a:cubicBezTo>
                    <a:pt x="311884" y="498518"/>
                    <a:pt x="279412" y="515370"/>
                    <a:pt x="262410" y="541303"/>
                  </a:cubicBezTo>
                  <a:cubicBezTo>
                    <a:pt x="257291" y="549150"/>
                    <a:pt x="245408" y="553859"/>
                    <a:pt x="251125" y="566563"/>
                  </a:cubicBezTo>
                  <a:cubicBezTo>
                    <a:pt x="240064" y="572019"/>
                    <a:pt x="229041" y="574822"/>
                    <a:pt x="218429" y="565592"/>
                  </a:cubicBezTo>
                  <a:cubicBezTo>
                    <a:pt x="213795" y="552850"/>
                    <a:pt x="200380" y="561145"/>
                    <a:pt x="192421" y="554232"/>
                  </a:cubicBezTo>
                  <a:cubicBezTo>
                    <a:pt x="150944" y="518098"/>
                    <a:pt x="100573" y="492203"/>
                    <a:pt x="69745" y="443700"/>
                  </a:cubicBezTo>
                  <a:cubicBezTo>
                    <a:pt x="63953" y="434620"/>
                    <a:pt x="69072" y="421541"/>
                    <a:pt x="57227" y="416049"/>
                  </a:cubicBezTo>
                  <a:cubicBezTo>
                    <a:pt x="62869" y="360259"/>
                    <a:pt x="46017" y="311346"/>
                    <a:pt x="15637" y="264824"/>
                  </a:cubicBezTo>
                  <a:cubicBezTo>
                    <a:pt x="1213" y="242740"/>
                    <a:pt x="-6372" y="215873"/>
                    <a:pt x="6818" y="188669"/>
                  </a:cubicBezTo>
                  <a:cubicBezTo>
                    <a:pt x="13320" y="162774"/>
                    <a:pt x="42654" y="152461"/>
                    <a:pt x="64102" y="168528"/>
                  </a:cubicBezTo>
                  <a:cubicBezTo>
                    <a:pt x="67391" y="170995"/>
                    <a:pt x="69782" y="174395"/>
                    <a:pt x="72771" y="177086"/>
                  </a:cubicBezTo>
                  <a:cubicBezTo>
                    <a:pt x="79348" y="182952"/>
                    <a:pt x="82001" y="197824"/>
                    <a:pt x="93249" y="192705"/>
                  </a:cubicBezTo>
                  <a:cubicBezTo>
                    <a:pt x="102553" y="188445"/>
                    <a:pt x="98181" y="175516"/>
                    <a:pt x="98368" y="166324"/>
                  </a:cubicBezTo>
                  <a:cubicBezTo>
                    <a:pt x="98779" y="145959"/>
                    <a:pt x="96836" y="125444"/>
                    <a:pt x="111559" y="108143"/>
                  </a:cubicBezTo>
                  <a:cubicBezTo>
                    <a:pt x="117351" y="101342"/>
                    <a:pt x="114548" y="92598"/>
                    <a:pt x="113352" y="84527"/>
                  </a:cubicBezTo>
                  <a:cubicBezTo>
                    <a:pt x="106477" y="38640"/>
                    <a:pt x="120639" y="15921"/>
                    <a:pt x="166451" y="6915"/>
                  </a:cubicBezTo>
                  <a:cubicBezTo>
                    <a:pt x="218317" y="-3286"/>
                    <a:pt x="270631" y="-2763"/>
                    <a:pt x="321786" y="12259"/>
                  </a:cubicBezTo>
                  <a:cubicBezTo>
                    <a:pt x="381499" y="29784"/>
                    <a:pt x="406797" y="76605"/>
                    <a:pt x="390579" y="137140"/>
                  </a:cubicBezTo>
                  <a:cubicBezTo>
                    <a:pt x="386730" y="183251"/>
                    <a:pt x="380453" y="229063"/>
                    <a:pt x="381051" y="275623"/>
                  </a:cubicBezTo>
                  <a:cubicBezTo>
                    <a:pt x="381312" y="296324"/>
                    <a:pt x="369205" y="316091"/>
                    <a:pt x="363040" y="336344"/>
                  </a:cubicBezTo>
                  <a:cubicBezTo>
                    <a:pt x="356725" y="357008"/>
                    <a:pt x="356911" y="378345"/>
                    <a:pt x="350970" y="399121"/>
                  </a:cubicBezTo>
                  <a:cubicBezTo>
                    <a:pt x="346000" y="416460"/>
                    <a:pt x="339050" y="428305"/>
                    <a:pt x="324028" y="435890"/>
                  </a:cubicBezTo>
                  <a:cubicBezTo>
                    <a:pt x="313154" y="441309"/>
                    <a:pt x="306765" y="448371"/>
                    <a:pt x="309567" y="461188"/>
                  </a:cubicBezTo>
                  <a:close/>
                </a:path>
              </a:pathLst>
            </a:custGeom>
            <a:solidFill>
              <a:srgbClr val="F7BB9A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36FF26-82A5-46F7-B336-A9A68C7796AF}"/>
                </a:ext>
              </a:extLst>
            </p:cNvPr>
            <p:cNvSpPr/>
            <p:nvPr/>
          </p:nvSpPr>
          <p:spPr>
            <a:xfrm>
              <a:off x="5063583" y="4865191"/>
              <a:ext cx="233442" cy="173880"/>
            </a:xfrm>
            <a:custGeom>
              <a:avLst/>
              <a:gdLst>
                <a:gd name="connsiteX0" fmla="*/ 201615 w 233442"/>
                <a:gd name="connsiteY0" fmla="*/ 19859 h 173880"/>
                <a:gd name="connsiteX1" fmla="*/ 229454 w 233442"/>
                <a:gd name="connsiteY1" fmla="*/ 69221 h 173880"/>
                <a:gd name="connsiteX2" fmla="*/ 223064 w 233442"/>
                <a:gd name="connsiteY2" fmla="*/ 114921 h 173880"/>
                <a:gd name="connsiteX3" fmla="*/ 132411 w 233442"/>
                <a:gd name="connsiteY3" fmla="*/ 173251 h 173880"/>
                <a:gd name="connsiteX4" fmla="*/ 91569 w 233442"/>
                <a:gd name="connsiteY4" fmla="*/ 166824 h 173880"/>
                <a:gd name="connsiteX5" fmla="*/ 59882 w 233442"/>
                <a:gd name="connsiteY5" fmla="*/ 162676 h 173880"/>
                <a:gd name="connsiteX6" fmla="*/ 33725 w 233442"/>
                <a:gd name="connsiteY6" fmla="*/ 148925 h 173880"/>
                <a:gd name="connsiteX7" fmla="*/ 32417 w 233442"/>
                <a:gd name="connsiteY7" fmla="*/ 145263 h 173880"/>
                <a:gd name="connsiteX8" fmla="*/ 2037 w 233442"/>
                <a:gd name="connsiteY8" fmla="*/ 55843 h 173880"/>
                <a:gd name="connsiteX9" fmla="*/ 167537 w 233442"/>
                <a:gd name="connsiteY9" fmla="*/ 3716 h 173880"/>
                <a:gd name="connsiteX10" fmla="*/ 188313 w 233442"/>
                <a:gd name="connsiteY10" fmla="*/ 3118 h 173880"/>
                <a:gd name="connsiteX11" fmla="*/ 201615 w 233442"/>
                <a:gd name="connsiteY11" fmla="*/ 19859 h 17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442" h="173880">
                  <a:moveTo>
                    <a:pt x="201615" y="19859"/>
                  </a:moveTo>
                  <a:cubicBezTo>
                    <a:pt x="210882" y="36300"/>
                    <a:pt x="222392" y="51471"/>
                    <a:pt x="229454" y="69221"/>
                  </a:cubicBezTo>
                  <a:cubicBezTo>
                    <a:pt x="236068" y="85849"/>
                    <a:pt x="234797" y="101768"/>
                    <a:pt x="223064" y="114921"/>
                  </a:cubicBezTo>
                  <a:cubicBezTo>
                    <a:pt x="198327" y="142572"/>
                    <a:pt x="168209" y="162489"/>
                    <a:pt x="132411" y="173251"/>
                  </a:cubicBezTo>
                  <a:cubicBezTo>
                    <a:pt x="118511" y="172803"/>
                    <a:pt x="103826" y="177436"/>
                    <a:pt x="91569" y="166824"/>
                  </a:cubicBezTo>
                  <a:cubicBezTo>
                    <a:pt x="81517" y="161630"/>
                    <a:pt x="70457" y="164021"/>
                    <a:pt x="59882" y="162676"/>
                  </a:cubicBezTo>
                  <a:cubicBezTo>
                    <a:pt x="49195" y="161331"/>
                    <a:pt x="41310" y="155688"/>
                    <a:pt x="33725" y="148925"/>
                  </a:cubicBezTo>
                  <a:cubicBezTo>
                    <a:pt x="33314" y="147655"/>
                    <a:pt x="33276" y="145823"/>
                    <a:pt x="32417" y="145263"/>
                  </a:cubicBezTo>
                  <a:cubicBezTo>
                    <a:pt x="-1363" y="123478"/>
                    <a:pt x="-2783" y="90707"/>
                    <a:pt x="2037" y="55843"/>
                  </a:cubicBezTo>
                  <a:cubicBezTo>
                    <a:pt x="57229" y="38468"/>
                    <a:pt x="112383" y="21129"/>
                    <a:pt x="167537" y="3716"/>
                  </a:cubicBezTo>
                  <a:cubicBezTo>
                    <a:pt x="174487" y="1511"/>
                    <a:pt x="181213" y="-3085"/>
                    <a:pt x="188313" y="3118"/>
                  </a:cubicBezTo>
                  <a:cubicBezTo>
                    <a:pt x="196683" y="5585"/>
                    <a:pt x="198402" y="13320"/>
                    <a:pt x="201615" y="19859"/>
                  </a:cubicBezTo>
                  <a:close/>
                </a:path>
              </a:pathLst>
            </a:custGeom>
            <a:solidFill>
              <a:srgbClr val="F6BB9B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F1AFF4B-6384-4994-BEAE-9E92063790C6}"/>
                </a:ext>
              </a:extLst>
            </p:cNvPr>
            <p:cNvSpPr/>
            <p:nvPr/>
          </p:nvSpPr>
          <p:spPr>
            <a:xfrm>
              <a:off x="5999351" y="4579805"/>
              <a:ext cx="229144" cy="185332"/>
            </a:xfrm>
            <a:custGeom>
              <a:avLst/>
              <a:gdLst>
                <a:gd name="connsiteX0" fmla="*/ 0 w 229144"/>
                <a:gd name="connsiteY0" fmla="*/ 114822 h 185332"/>
                <a:gd name="connsiteX1" fmla="*/ 4073 w 229144"/>
                <a:gd name="connsiteY1" fmla="*/ 101295 h 185332"/>
                <a:gd name="connsiteX2" fmla="*/ 119201 w 229144"/>
                <a:gd name="connsiteY2" fmla="*/ 1301 h 185332"/>
                <a:gd name="connsiteX3" fmla="*/ 141211 w 229144"/>
                <a:gd name="connsiteY3" fmla="*/ 6345 h 185332"/>
                <a:gd name="connsiteX4" fmla="*/ 223456 w 229144"/>
                <a:gd name="connsiteY4" fmla="*/ 82499 h 185332"/>
                <a:gd name="connsiteX5" fmla="*/ 223755 w 229144"/>
                <a:gd name="connsiteY5" fmla="*/ 99501 h 185332"/>
                <a:gd name="connsiteX6" fmla="*/ 142593 w 229144"/>
                <a:gd name="connsiteY6" fmla="*/ 179691 h 185332"/>
                <a:gd name="connsiteX7" fmla="*/ 124918 w 229144"/>
                <a:gd name="connsiteY7" fmla="*/ 180738 h 185332"/>
                <a:gd name="connsiteX8" fmla="*/ 65393 w 229144"/>
                <a:gd name="connsiteY8" fmla="*/ 131301 h 185332"/>
                <a:gd name="connsiteX9" fmla="*/ 38638 w 229144"/>
                <a:gd name="connsiteY9" fmla="*/ 130105 h 185332"/>
                <a:gd name="connsiteX10" fmla="*/ 10575 w 229144"/>
                <a:gd name="connsiteY10" fmla="*/ 135449 h 185332"/>
                <a:gd name="connsiteX11" fmla="*/ 0 w 229144"/>
                <a:gd name="connsiteY11" fmla="*/ 114822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144" h="185332">
                  <a:moveTo>
                    <a:pt x="0" y="114822"/>
                  </a:moveTo>
                  <a:cubicBezTo>
                    <a:pt x="934" y="111571"/>
                    <a:pt x="1532" y="105854"/>
                    <a:pt x="4073" y="101295"/>
                  </a:cubicBezTo>
                  <a:cubicBezTo>
                    <a:pt x="30454" y="54212"/>
                    <a:pt x="65804" y="17368"/>
                    <a:pt x="119201" y="1301"/>
                  </a:cubicBezTo>
                  <a:cubicBezTo>
                    <a:pt x="127870" y="-1315"/>
                    <a:pt x="134372" y="-157"/>
                    <a:pt x="141211" y="6345"/>
                  </a:cubicBezTo>
                  <a:cubicBezTo>
                    <a:pt x="168264" y="32091"/>
                    <a:pt x="195655" y="57538"/>
                    <a:pt x="223456" y="82499"/>
                  </a:cubicBezTo>
                  <a:cubicBezTo>
                    <a:pt x="230742" y="89039"/>
                    <a:pt x="231228" y="92402"/>
                    <a:pt x="223755" y="99501"/>
                  </a:cubicBezTo>
                  <a:cubicBezTo>
                    <a:pt x="196178" y="125696"/>
                    <a:pt x="169161" y="152488"/>
                    <a:pt x="142593" y="179691"/>
                  </a:cubicBezTo>
                  <a:cubicBezTo>
                    <a:pt x="135979" y="186455"/>
                    <a:pt x="132579" y="187538"/>
                    <a:pt x="124918" y="180738"/>
                  </a:cubicBezTo>
                  <a:cubicBezTo>
                    <a:pt x="105637" y="163661"/>
                    <a:pt x="84637" y="148452"/>
                    <a:pt x="65393" y="131301"/>
                  </a:cubicBezTo>
                  <a:cubicBezTo>
                    <a:pt x="55789" y="122744"/>
                    <a:pt x="49101" y="119979"/>
                    <a:pt x="38638" y="130105"/>
                  </a:cubicBezTo>
                  <a:cubicBezTo>
                    <a:pt x="31426" y="137093"/>
                    <a:pt x="21299" y="141203"/>
                    <a:pt x="10575" y="135449"/>
                  </a:cubicBezTo>
                  <a:cubicBezTo>
                    <a:pt x="3326" y="131525"/>
                    <a:pt x="523" y="124911"/>
                    <a:pt x="0" y="114822"/>
                  </a:cubicBezTo>
                  <a:close/>
                </a:path>
              </a:pathLst>
            </a:custGeom>
            <a:solidFill>
              <a:srgbClr val="F6BB9B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94DE3A0-23AF-49A5-AFD2-841B595BF0E0}"/>
                </a:ext>
              </a:extLst>
            </p:cNvPr>
            <p:cNvSpPr/>
            <p:nvPr/>
          </p:nvSpPr>
          <p:spPr>
            <a:xfrm>
              <a:off x="5697394" y="3497141"/>
              <a:ext cx="236472" cy="989253"/>
            </a:xfrm>
            <a:custGeom>
              <a:avLst/>
              <a:gdLst>
                <a:gd name="connsiteX0" fmla="*/ 60378 w 236472"/>
                <a:gd name="connsiteY0" fmla="*/ 317 h 989253"/>
                <a:gd name="connsiteX1" fmla="*/ 93075 w 236472"/>
                <a:gd name="connsiteY1" fmla="*/ 1289 h 989253"/>
                <a:gd name="connsiteX2" fmla="*/ 109703 w 236472"/>
                <a:gd name="connsiteY2" fmla="*/ 62907 h 989253"/>
                <a:gd name="connsiteX3" fmla="*/ 109404 w 236472"/>
                <a:gd name="connsiteY3" fmla="*/ 100088 h 989253"/>
                <a:gd name="connsiteX4" fmla="*/ 141727 w 236472"/>
                <a:gd name="connsiteY4" fmla="*/ 258823 h 989253"/>
                <a:gd name="connsiteX5" fmla="*/ 180140 w 236472"/>
                <a:gd name="connsiteY5" fmla="*/ 522673 h 989253"/>
                <a:gd name="connsiteX6" fmla="*/ 233874 w 236472"/>
                <a:gd name="connsiteY6" fmla="*/ 884611 h 989253"/>
                <a:gd name="connsiteX7" fmla="*/ 194975 w 236472"/>
                <a:gd name="connsiteY7" fmla="*/ 980495 h 989253"/>
                <a:gd name="connsiteX8" fmla="*/ 160709 w 236472"/>
                <a:gd name="connsiteY8" fmla="*/ 982027 h 989253"/>
                <a:gd name="connsiteX9" fmla="*/ 132534 w 236472"/>
                <a:gd name="connsiteY9" fmla="*/ 962185 h 989253"/>
                <a:gd name="connsiteX10" fmla="*/ 87918 w 236472"/>
                <a:gd name="connsiteY10" fmla="*/ 886928 h 989253"/>
                <a:gd name="connsiteX11" fmla="*/ 68225 w 236472"/>
                <a:gd name="connsiteY11" fmla="*/ 637166 h 989253"/>
                <a:gd name="connsiteX12" fmla="*/ 37958 w 236472"/>
                <a:gd name="connsiteY12" fmla="*/ 308783 h 989253"/>
                <a:gd name="connsiteX13" fmla="*/ 28205 w 236472"/>
                <a:gd name="connsiteY13" fmla="*/ 199297 h 989253"/>
                <a:gd name="connsiteX14" fmla="*/ 40686 w 236472"/>
                <a:gd name="connsiteY14" fmla="*/ 105058 h 989253"/>
                <a:gd name="connsiteX15" fmla="*/ 32876 w 236472"/>
                <a:gd name="connsiteY15" fmla="*/ 74491 h 989253"/>
                <a:gd name="connsiteX16" fmla="*/ 28654 w 236472"/>
                <a:gd name="connsiteY16" fmla="*/ 70119 h 989253"/>
                <a:gd name="connsiteX17" fmla="*/ 1338 w 236472"/>
                <a:gd name="connsiteY17" fmla="*/ 32939 h 989253"/>
                <a:gd name="connsiteX18" fmla="*/ 60378 w 236472"/>
                <a:gd name="connsiteY18" fmla="*/ 317 h 98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472" h="989253">
                  <a:moveTo>
                    <a:pt x="60378" y="317"/>
                  </a:moveTo>
                  <a:cubicBezTo>
                    <a:pt x="71290" y="654"/>
                    <a:pt x="82201" y="990"/>
                    <a:pt x="93075" y="1289"/>
                  </a:cubicBezTo>
                  <a:cubicBezTo>
                    <a:pt x="119456" y="16198"/>
                    <a:pt x="124687" y="36414"/>
                    <a:pt x="109703" y="62907"/>
                  </a:cubicBezTo>
                  <a:cubicBezTo>
                    <a:pt x="103052" y="74678"/>
                    <a:pt x="104023" y="87495"/>
                    <a:pt x="109404" y="100088"/>
                  </a:cubicBezTo>
                  <a:cubicBezTo>
                    <a:pt x="131114" y="150720"/>
                    <a:pt x="133282" y="205500"/>
                    <a:pt x="141727" y="258823"/>
                  </a:cubicBezTo>
                  <a:cubicBezTo>
                    <a:pt x="155627" y="346599"/>
                    <a:pt x="167473" y="434711"/>
                    <a:pt x="180140" y="522673"/>
                  </a:cubicBezTo>
                  <a:cubicBezTo>
                    <a:pt x="197516" y="643406"/>
                    <a:pt x="211678" y="764775"/>
                    <a:pt x="233874" y="884611"/>
                  </a:cubicBezTo>
                  <a:cubicBezTo>
                    <a:pt x="242356" y="930461"/>
                    <a:pt x="230250" y="956767"/>
                    <a:pt x="194975" y="980495"/>
                  </a:cubicBezTo>
                  <a:cubicBezTo>
                    <a:pt x="182270" y="989015"/>
                    <a:pt x="173489" y="994284"/>
                    <a:pt x="160709" y="982027"/>
                  </a:cubicBezTo>
                  <a:cubicBezTo>
                    <a:pt x="152488" y="974143"/>
                    <a:pt x="142810" y="966931"/>
                    <a:pt x="132534" y="962185"/>
                  </a:cubicBezTo>
                  <a:cubicBezTo>
                    <a:pt x="99913" y="947126"/>
                    <a:pt x="89749" y="921941"/>
                    <a:pt x="87918" y="886928"/>
                  </a:cubicBezTo>
                  <a:cubicBezTo>
                    <a:pt x="83546" y="803562"/>
                    <a:pt x="75587" y="720345"/>
                    <a:pt x="68225" y="637166"/>
                  </a:cubicBezTo>
                  <a:cubicBezTo>
                    <a:pt x="58547" y="527680"/>
                    <a:pt x="48010" y="418232"/>
                    <a:pt x="37958" y="308783"/>
                  </a:cubicBezTo>
                  <a:cubicBezTo>
                    <a:pt x="34595" y="272276"/>
                    <a:pt x="32316" y="235693"/>
                    <a:pt x="28205" y="199297"/>
                  </a:cubicBezTo>
                  <a:cubicBezTo>
                    <a:pt x="24543" y="166676"/>
                    <a:pt x="33773" y="136035"/>
                    <a:pt x="40686" y="105058"/>
                  </a:cubicBezTo>
                  <a:cubicBezTo>
                    <a:pt x="43488" y="92614"/>
                    <a:pt x="43862" y="82600"/>
                    <a:pt x="32876" y="74491"/>
                  </a:cubicBezTo>
                  <a:cubicBezTo>
                    <a:pt x="31269" y="73295"/>
                    <a:pt x="29812" y="71763"/>
                    <a:pt x="28654" y="70119"/>
                  </a:cubicBezTo>
                  <a:cubicBezTo>
                    <a:pt x="19200" y="57115"/>
                    <a:pt x="-6060" y="44859"/>
                    <a:pt x="1338" y="32939"/>
                  </a:cubicBezTo>
                  <a:cubicBezTo>
                    <a:pt x="12698" y="14592"/>
                    <a:pt x="33175" y="-2560"/>
                    <a:pt x="60378" y="317"/>
                  </a:cubicBezTo>
                  <a:close/>
                </a:path>
              </a:pathLst>
            </a:custGeom>
            <a:solidFill>
              <a:srgbClr val="ED2125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805A1CF3-E66E-41C4-9B90-BE2434A63F21}"/>
              </a:ext>
            </a:extLst>
          </p:cNvPr>
          <p:cNvGrpSpPr/>
          <p:nvPr/>
        </p:nvGrpSpPr>
        <p:grpSpPr>
          <a:xfrm>
            <a:off x="7049889" y="1002578"/>
            <a:ext cx="1410385" cy="1399167"/>
            <a:chOff x="2112749" y="3418107"/>
            <a:chExt cx="1181456" cy="1172060"/>
          </a:xfrm>
        </p:grpSpPr>
        <p:sp>
          <p:nvSpPr>
            <p:cNvPr id="69" name="자유형: 도형 113">
              <a:extLst>
                <a:ext uri="{FF2B5EF4-FFF2-40B4-BE49-F238E27FC236}">
                  <a16:creationId xmlns:a16="http://schemas.microsoft.com/office/drawing/2014/main" id="{A2047C3D-F30C-4B4E-A451-5B416E9AF4DA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Block Arc 11">
              <a:extLst>
                <a:ext uri="{FF2B5EF4-FFF2-40B4-BE49-F238E27FC236}">
                  <a16:creationId xmlns:a16="http://schemas.microsoft.com/office/drawing/2014/main" id="{C6B4B9E8-4E3F-4435-9842-3718B8195044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55AA2005-573C-43AB-8EFE-F3DFF89B1E6C}"/>
              </a:ext>
            </a:extLst>
          </p:cNvPr>
          <p:cNvGrpSpPr/>
          <p:nvPr/>
        </p:nvGrpSpPr>
        <p:grpSpPr>
          <a:xfrm>
            <a:off x="6138894" y="2332883"/>
            <a:ext cx="2330464" cy="1030572"/>
            <a:chOff x="114335" y="4532973"/>
            <a:chExt cx="1480659" cy="654775"/>
          </a:xfrm>
        </p:grpSpPr>
        <p:grpSp>
          <p:nvGrpSpPr>
            <p:cNvPr id="72" name="그룹 86">
              <a:extLst>
                <a:ext uri="{FF2B5EF4-FFF2-40B4-BE49-F238E27FC236}">
                  <a16:creationId xmlns:a16="http://schemas.microsoft.com/office/drawing/2014/main" id="{C845F266-7601-4F2A-9A27-32E45645C7F0}"/>
                </a:ext>
              </a:extLst>
            </p:cNvPr>
            <p:cNvGrpSpPr/>
            <p:nvPr/>
          </p:nvGrpSpPr>
          <p:grpSpPr>
            <a:xfrm rot="499283">
              <a:off x="114335" y="4532973"/>
              <a:ext cx="1480659" cy="654775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74" name="Freeform 18">
                <a:extLst>
                  <a:ext uri="{FF2B5EF4-FFF2-40B4-BE49-F238E27FC236}">
                    <a16:creationId xmlns:a16="http://schemas.microsoft.com/office/drawing/2014/main" id="{A336C314-1D9F-4F5E-9DA2-8566112E7F29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19">
                <a:extLst>
                  <a:ext uri="{FF2B5EF4-FFF2-40B4-BE49-F238E27FC236}">
                    <a16:creationId xmlns:a16="http://schemas.microsoft.com/office/drawing/2014/main" id="{B58BC56E-C68F-421E-A5F9-F5DE836B1CFF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직사각형 85">
              <a:extLst>
                <a:ext uri="{FF2B5EF4-FFF2-40B4-BE49-F238E27FC236}">
                  <a16:creationId xmlns:a16="http://schemas.microsoft.com/office/drawing/2014/main" id="{C830E311-3FDF-46D8-B24E-E70A692D903D}"/>
                </a:ext>
              </a:extLst>
            </p:cNvPr>
            <p:cNvSpPr/>
            <p:nvPr/>
          </p:nvSpPr>
          <p:spPr>
            <a:xfrm rot="19795778">
              <a:off x="202929" y="4611105"/>
              <a:ext cx="219495" cy="54487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12">
            <a:extLst>
              <a:ext uri="{FF2B5EF4-FFF2-40B4-BE49-F238E27FC236}">
                <a16:creationId xmlns:a16="http://schemas.microsoft.com/office/drawing/2014/main" id="{CB551040-4F97-4DDB-9D28-45F3FABB9D23}"/>
              </a:ext>
            </a:extLst>
          </p:cNvPr>
          <p:cNvGrpSpPr/>
          <p:nvPr/>
        </p:nvGrpSpPr>
        <p:grpSpPr>
          <a:xfrm rot="1038525" flipH="1">
            <a:off x="2059657" y="3427727"/>
            <a:ext cx="2543827" cy="1207220"/>
            <a:chOff x="1719925" y="2675941"/>
            <a:chExt cx="2010435" cy="954090"/>
          </a:xfrm>
        </p:grpSpPr>
        <p:sp>
          <p:nvSpPr>
            <p:cNvPr id="77" name="Parallelogram 13">
              <a:extLst>
                <a:ext uri="{FF2B5EF4-FFF2-40B4-BE49-F238E27FC236}">
                  <a16:creationId xmlns:a16="http://schemas.microsoft.com/office/drawing/2014/main" id="{DEEB0D74-243B-49C4-B6A1-434DAB90C6D7}"/>
                </a:ext>
              </a:extLst>
            </p:cNvPr>
            <p:cNvSpPr/>
            <p:nvPr/>
          </p:nvSpPr>
          <p:spPr>
            <a:xfrm rot="8894940">
              <a:off x="2608993" y="2707412"/>
              <a:ext cx="1054848" cy="208549"/>
            </a:xfrm>
            <a:prstGeom prst="parallelogram">
              <a:avLst>
                <a:gd name="adj" fmla="val 1922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8" name="Rectangle 34">
              <a:extLst>
                <a:ext uri="{FF2B5EF4-FFF2-40B4-BE49-F238E27FC236}">
                  <a16:creationId xmlns:a16="http://schemas.microsoft.com/office/drawing/2014/main" id="{14D0E15E-8FD7-493C-A881-16F70EB49D76}"/>
                </a:ext>
              </a:extLst>
            </p:cNvPr>
            <p:cNvSpPr/>
            <p:nvPr/>
          </p:nvSpPr>
          <p:spPr>
            <a:xfrm rot="19800000">
              <a:off x="1719925" y="3606561"/>
              <a:ext cx="459118" cy="2347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79" name="Group 15">
              <a:extLst>
                <a:ext uri="{FF2B5EF4-FFF2-40B4-BE49-F238E27FC236}">
                  <a16:creationId xmlns:a16="http://schemas.microsoft.com/office/drawing/2014/main" id="{66F86A55-C567-48A3-BA98-26505F457EC8}"/>
                </a:ext>
              </a:extLst>
            </p:cNvPr>
            <p:cNvGrpSpPr/>
            <p:nvPr/>
          </p:nvGrpSpPr>
          <p:grpSpPr>
            <a:xfrm rot="19800000">
              <a:off x="1953619" y="2675941"/>
              <a:ext cx="1776741" cy="850143"/>
              <a:chOff x="1475656" y="3331348"/>
              <a:chExt cx="2725289" cy="1304008"/>
            </a:xfrm>
          </p:grpSpPr>
          <p:sp>
            <p:nvSpPr>
              <p:cNvPr id="80" name="Parallelogram 16">
                <a:extLst>
                  <a:ext uri="{FF2B5EF4-FFF2-40B4-BE49-F238E27FC236}">
                    <a16:creationId xmlns:a16="http://schemas.microsoft.com/office/drawing/2014/main" id="{24C13C16-8EF7-4889-84FE-94A76248B74B}"/>
                  </a:ext>
                </a:extLst>
              </p:cNvPr>
              <p:cNvSpPr/>
              <p:nvPr/>
            </p:nvSpPr>
            <p:spPr>
              <a:xfrm rot="10680000" flipH="1">
                <a:off x="2793781" y="4038221"/>
                <a:ext cx="1201834" cy="597135"/>
              </a:xfrm>
              <a:prstGeom prst="parallelogram">
                <a:avLst>
                  <a:gd name="adj" fmla="val 62269"/>
                </a:avLst>
              </a:prstGeom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81" name="Parallelogram 17">
                <a:extLst>
                  <a:ext uri="{FF2B5EF4-FFF2-40B4-BE49-F238E27FC236}">
                    <a16:creationId xmlns:a16="http://schemas.microsoft.com/office/drawing/2014/main" id="{658C1A95-29B3-4CD1-9261-2400609315ED}"/>
                  </a:ext>
                </a:extLst>
              </p:cNvPr>
              <p:cNvSpPr/>
              <p:nvPr/>
            </p:nvSpPr>
            <p:spPr>
              <a:xfrm rot="10920000">
                <a:off x="2793780" y="3331348"/>
                <a:ext cx="1201834" cy="597136"/>
              </a:xfrm>
              <a:prstGeom prst="parallelogram">
                <a:avLst>
                  <a:gd name="adj" fmla="val 62269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82" name="Group 18">
                <a:extLst>
                  <a:ext uri="{FF2B5EF4-FFF2-40B4-BE49-F238E27FC236}">
                    <a16:creationId xmlns:a16="http://schemas.microsoft.com/office/drawing/2014/main" id="{D20A0360-3DFB-4F01-9725-1B1FCD0C51B4}"/>
                  </a:ext>
                </a:extLst>
              </p:cNvPr>
              <p:cNvGrpSpPr/>
              <p:nvPr/>
            </p:nvGrpSpPr>
            <p:grpSpPr>
              <a:xfrm>
                <a:off x="1475656" y="3862964"/>
                <a:ext cx="2152334" cy="246090"/>
                <a:chOff x="1688158" y="3440846"/>
                <a:chExt cx="1659706" cy="379529"/>
              </a:xfrm>
            </p:grpSpPr>
            <p:sp>
              <p:nvSpPr>
                <p:cNvPr id="84" name="Trapezoid 33">
                  <a:extLst>
                    <a:ext uri="{FF2B5EF4-FFF2-40B4-BE49-F238E27FC236}">
                      <a16:creationId xmlns:a16="http://schemas.microsoft.com/office/drawing/2014/main" id="{091DA44E-8129-43D9-8FFF-4D3C0467CE08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5" name="Chord 21">
                  <a:extLst>
                    <a:ext uri="{FF2B5EF4-FFF2-40B4-BE49-F238E27FC236}">
                      <a16:creationId xmlns:a16="http://schemas.microsoft.com/office/drawing/2014/main" id="{FB04BAA7-C371-4B28-B9C9-0538659F7EDF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6" name="Trapezoid 37">
                  <a:extLst>
                    <a:ext uri="{FF2B5EF4-FFF2-40B4-BE49-F238E27FC236}">
                      <a16:creationId xmlns:a16="http://schemas.microsoft.com/office/drawing/2014/main" id="{A26F85EA-6B72-496C-A7F8-CE6B41BA0C4A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3" name="Parallelogram 19">
                <a:extLst>
                  <a:ext uri="{FF2B5EF4-FFF2-40B4-BE49-F238E27FC236}">
                    <a16:creationId xmlns:a16="http://schemas.microsoft.com/office/drawing/2014/main" id="{019EACF8-272A-430E-9DE4-5D180D4939F4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6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1924F692-12CC-431D-A08F-F56D255D8343}"/>
              </a:ext>
            </a:extLst>
          </p:cNvPr>
          <p:cNvGrpSpPr/>
          <p:nvPr/>
        </p:nvGrpSpPr>
        <p:grpSpPr>
          <a:xfrm>
            <a:off x="7675360" y="1588670"/>
            <a:ext cx="4185330" cy="4786546"/>
            <a:chOff x="4553838" y="2373856"/>
            <a:chExt cx="3084323" cy="3527381"/>
          </a:xfrm>
        </p:grpSpPr>
        <p:sp>
          <p:nvSpPr>
            <p:cNvPr id="88" name="Freeform: Shape 174">
              <a:extLst>
                <a:ext uri="{FF2B5EF4-FFF2-40B4-BE49-F238E27FC236}">
                  <a16:creationId xmlns:a16="http://schemas.microsoft.com/office/drawing/2014/main" id="{61010811-960E-4894-A4F7-D4CA79619901}"/>
                </a:ext>
              </a:extLst>
            </p:cNvPr>
            <p:cNvSpPr/>
            <p:nvPr/>
          </p:nvSpPr>
          <p:spPr>
            <a:xfrm>
              <a:off x="5184900" y="3147314"/>
              <a:ext cx="1507891" cy="1512787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75">
              <a:extLst>
                <a:ext uri="{FF2B5EF4-FFF2-40B4-BE49-F238E27FC236}">
                  <a16:creationId xmlns:a16="http://schemas.microsoft.com/office/drawing/2014/main" id="{77E7E511-CDEC-48ED-A053-5AB9A92955C3}"/>
                </a:ext>
              </a:extLst>
            </p:cNvPr>
            <p:cNvSpPr/>
            <p:nvPr/>
          </p:nvSpPr>
          <p:spPr>
            <a:xfrm>
              <a:off x="5871016" y="2623207"/>
              <a:ext cx="376550" cy="570653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76">
              <a:extLst>
                <a:ext uri="{FF2B5EF4-FFF2-40B4-BE49-F238E27FC236}">
                  <a16:creationId xmlns:a16="http://schemas.microsoft.com/office/drawing/2014/main" id="{02B082A8-B352-46BF-BA45-54FEA25A88B2}"/>
                </a:ext>
              </a:extLst>
            </p:cNvPr>
            <p:cNvSpPr/>
            <p:nvPr/>
          </p:nvSpPr>
          <p:spPr>
            <a:xfrm>
              <a:off x="5282815" y="3245229"/>
              <a:ext cx="1312061" cy="1316956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77">
              <a:extLst>
                <a:ext uri="{FF2B5EF4-FFF2-40B4-BE49-F238E27FC236}">
                  <a16:creationId xmlns:a16="http://schemas.microsoft.com/office/drawing/2014/main" id="{22635033-C9D8-4B03-8B16-6A9DE76A0F47}"/>
                </a:ext>
              </a:extLst>
            </p:cNvPr>
            <p:cNvSpPr/>
            <p:nvPr/>
          </p:nvSpPr>
          <p:spPr>
            <a:xfrm>
              <a:off x="5435178" y="3098357"/>
              <a:ext cx="1027605" cy="910609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cubicBezTo>
                    <a:pt x="962774" y="1770698"/>
                    <a:pt x="1300912" y="1770698"/>
                    <a:pt x="1638097" y="1771650"/>
                  </a:cubicBez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561772" y="1166813"/>
                  </a:moveTo>
                  <a:cubicBezTo>
                    <a:pt x="516052" y="1169670"/>
                    <a:pt x="479857" y="1159193"/>
                    <a:pt x="420802" y="1151573"/>
                  </a:cubicBez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59867" y="724853"/>
                    <a:pt x="593204" y="1002983"/>
                    <a:pt x="608444" y="1120140"/>
                  </a:cubicBezTo>
                  <a:cubicBezTo>
                    <a:pt x="615112" y="1163955"/>
                    <a:pt x="605587" y="1163955"/>
                    <a:pt x="561772" y="1166813"/>
                  </a:cubicBezTo>
                  <a:lnTo>
                    <a:pt x="561772" y="116681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78">
              <a:extLst>
                <a:ext uri="{FF2B5EF4-FFF2-40B4-BE49-F238E27FC236}">
                  <a16:creationId xmlns:a16="http://schemas.microsoft.com/office/drawing/2014/main" id="{4387B320-CCA3-4C62-9A38-8FA0803E310B}"/>
                </a:ext>
              </a:extLst>
            </p:cNvPr>
            <p:cNvSpPr/>
            <p:nvPr/>
          </p:nvSpPr>
          <p:spPr>
            <a:xfrm>
              <a:off x="6067487" y="3174241"/>
              <a:ext cx="1325886" cy="67120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solidFill>
              <a:srgbClr val="4745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79">
              <a:extLst>
                <a:ext uri="{FF2B5EF4-FFF2-40B4-BE49-F238E27FC236}">
                  <a16:creationId xmlns:a16="http://schemas.microsoft.com/office/drawing/2014/main" id="{1C208422-DCB9-4E43-9E26-E18D56A328D2}"/>
                </a:ext>
              </a:extLst>
            </p:cNvPr>
            <p:cNvSpPr/>
            <p:nvPr/>
          </p:nvSpPr>
          <p:spPr>
            <a:xfrm>
              <a:off x="4612588" y="5720094"/>
              <a:ext cx="2736235" cy="181143"/>
            </a:xfrm>
            <a:custGeom>
              <a:avLst/>
              <a:gdLst>
                <a:gd name="connsiteX0" fmla="*/ 5323523 w 5323522"/>
                <a:gd name="connsiteY0" fmla="*/ 176213 h 352425"/>
                <a:gd name="connsiteX1" fmla="*/ 2661285 w 5323522"/>
                <a:gd name="connsiteY1" fmla="*/ 352425 h 352425"/>
                <a:gd name="connsiteX2" fmla="*/ 0 w 5323522"/>
                <a:gd name="connsiteY2" fmla="*/ 176213 h 352425"/>
                <a:gd name="connsiteX3" fmla="*/ 2662238 w 5323522"/>
                <a:gd name="connsiteY3" fmla="*/ 0 h 352425"/>
                <a:gd name="connsiteX4" fmla="*/ 5323523 w 5323522"/>
                <a:gd name="connsiteY4" fmla="*/ 176213 h 352425"/>
                <a:gd name="connsiteX5" fmla="*/ 5323523 w 5323522"/>
                <a:gd name="connsiteY5" fmla="*/ 17621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3522" h="352425">
                  <a:moveTo>
                    <a:pt x="5323523" y="176213"/>
                  </a:moveTo>
                  <a:cubicBezTo>
                    <a:pt x="5323523" y="273368"/>
                    <a:pt x="4131945" y="352425"/>
                    <a:pt x="2661285" y="352425"/>
                  </a:cubicBezTo>
                  <a:cubicBezTo>
                    <a:pt x="1190625" y="352425"/>
                    <a:pt x="0" y="273368"/>
                    <a:pt x="0" y="176213"/>
                  </a:cubicBezTo>
                  <a:cubicBezTo>
                    <a:pt x="0" y="79057"/>
                    <a:pt x="1191578" y="0"/>
                    <a:pt x="2662238" y="0"/>
                  </a:cubicBezTo>
                  <a:cubicBezTo>
                    <a:pt x="4132898" y="0"/>
                    <a:pt x="5323523" y="79057"/>
                    <a:pt x="5323523" y="176213"/>
                  </a:cubicBezTo>
                  <a:lnTo>
                    <a:pt x="5323523" y="17621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80">
              <a:extLst>
                <a:ext uri="{FF2B5EF4-FFF2-40B4-BE49-F238E27FC236}">
                  <a16:creationId xmlns:a16="http://schemas.microsoft.com/office/drawing/2014/main" id="{683DF54E-6AD1-4532-85E8-22D004A18A1C}"/>
                </a:ext>
              </a:extLst>
            </p:cNvPr>
            <p:cNvSpPr/>
            <p:nvPr/>
          </p:nvSpPr>
          <p:spPr>
            <a:xfrm>
              <a:off x="6301042" y="4513593"/>
              <a:ext cx="343082" cy="1287342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81">
              <a:extLst>
                <a:ext uri="{FF2B5EF4-FFF2-40B4-BE49-F238E27FC236}">
                  <a16:creationId xmlns:a16="http://schemas.microsoft.com/office/drawing/2014/main" id="{4F10D570-0F43-4E8D-8650-90074A2AA2A2}"/>
                </a:ext>
              </a:extLst>
            </p:cNvPr>
            <p:cNvSpPr/>
            <p:nvPr/>
          </p:nvSpPr>
          <p:spPr>
            <a:xfrm>
              <a:off x="5219868" y="4542645"/>
              <a:ext cx="435661" cy="1263136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82">
              <a:extLst>
                <a:ext uri="{FF2B5EF4-FFF2-40B4-BE49-F238E27FC236}">
                  <a16:creationId xmlns:a16="http://schemas.microsoft.com/office/drawing/2014/main" id="{4CADD004-9B9F-41D9-9BC7-A61C55619B0A}"/>
                </a:ext>
              </a:extLst>
            </p:cNvPr>
            <p:cNvSpPr/>
            <p:nvPr/>
          </p:nvSpPr>
          <p:spPr>
            <a:xfrm>
              <a:off x="6262253" y="5737166"/>
              <a:ext cx="391595" cy="137222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83">
              <a:extLst>
                <a:ext uri="{FF2B5EF4-FFF2-40B4-BE49-F238E27FC236}">
                  <a16:creationId xmlns:a16="http://schemas.microsoft.com/office/drawing/2014/main" id="{8737B7B4-CB56-48DE-868B-89F10871C956}"/>
                </a:ext>
              </a:extLst>
            </p:cNvPr>
            <p:cNvSpPr/>
            <p:nvPr/>
          </p:nvSpPr>
          <p:spPr>
            <a:xfrm>
              <a:off x="6262253" y="5771436"/>
              <a:ext cx="288738" cy="102811"/>
            </a:xfrm>
            <a:custGeom>
              <a:avLst/>
              <a:gdLst>
                <a:gd name="connsiteX0" fmla="*/ 38492 w 561758"/>
                <a:gd name="connsiteY0" fmla="*/ 0 h 200025"/>
                <a:gd name="connsiteX1" fmla="*/ 102310 w 561758"/>
                <a:gd name="connsiteY1" fmla="*/ 53340 h 200025"/>
                <a:gd name="connsiteX2" fmla="*/ 557605 w 561758"/>
                <a:gd name="connsiteY2" fmla="*/ 189548 h 200025"/>
                <a:gd name="connsiteX3" fmla="*/ 561415 w 561758"/>
                <a:gd name="connsiteY3" fmla="*/ 195263 h 200025"/>
                <a:gd name="connsiteX4" fmla="*/ 557605 w 561758"/>
                <a:gd name="connsiteY4" fmla="*/ 198120 h 200025"/>
                <a:gd name="connsiteX5" fmla="*/ 392 w 561758"/>
                <a:gd name="connsiteY5" fmla="*/ 200025 h 200025"/>
                <a:gd name="connsiteX6" fmla="*/ 38492 w 561758"/>
                <a:gd name="connsiteY6" fmla="*/ 0 h 200025"/>
                <a:gd name="connsiteX7" fmla="*/ 38492 w 561758"/>
                <a:gd name="connsiteY7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758" h="200025">
                  <a:moveTo>
                    <a:pt x="38492" y="0"/>
                  </a:moveTo>
                  <a:cubicBezTo>
                    <a:pt x="48017" y="27623"/>
                    <a:pt x="74687" y="41910"/>
                    <a:pt x="102310" y="53340"/>
                  </a:cubicBezTo>
                  <a:cubicBezTo>
                    <a:pt x="166127" y="82868"/>
                    <a:pt x="360437" y="167640"/>
                    <a:pt x="557605" y="189548"/>
                  </a:cubicBezTo>
                  <a:cubicBezTo>
                    <a:pt x="561415" y="191452"/>
                    <a:pt x="562367" y="192405"/>
                    <a:pt x="561415" y="195263"/>
                  </a:cubicBezTo>
                  <a:cubicBezTo>
                    <a:pt x="560462" y="196215"/>
                    <a:pt x="558558" y="198120"/>
                    <a:pt x="557605" y="198120"/>
                  </a:cubicBezTo>
                  <a:cubicBezTo>
                    <a:pt x="371867" y="199073"/>
                    <a:pt x="186130" y="199073"/>
                    <a:pt x="392" y="200025"/>
                  </a:cubicBezTo>
                  <a:cubicBezTo>
                    <a:pt x="-3417" y="129540"/>
                    <a:pt x="21348" y="65723"/>
                    <a:pt x="38492" y="0"/>
                  </a:cubicBezTo>
                  <a:lnTo>
                    <a:pt x="38492" y="0"/>
                  </a:lnTo>
                  <a:close/>
                </a:path>
              </a:pathLst>
            </a:custGeom>
            <a:solidFill>
              <a:srgbClr val="3838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84">
              <a:extLst>
                <a:ext uri="{FF2B5EF4-FFF2-40B4-BE49-F238E27FC236}">
                  <a16:creationId xmlns:a16="http://schemas.microsoft.com/office/drawing/2014/main" id="{E97321F9-0FCA-4918-9D90-56BB9572F97C}"/>
                </a:ext>
              </a:extLst>
            </p:cNvPr>
            <p:cNvSpPr/>
            <p:nvPr/>
          </p:nvSpPr>
          <p:spPr>
            <a:xfrm>
              <a:off x="5963204" y="5737166"/>
              <a:ext cx="387107" cy="137222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185">
              <a:extLst>
                <a:ext uri="{FF2B5EF4-FFF2-40B4-BE49-F238E27FC236}">
                  <a16:creationId xmlns:a16="http://schemas.microsoft.com/office/drawing/2014/main" id="{DBC8ABD7-F97C-4F09-B844-B0BA2B044B46}"/>
                </a:ext>
              </a:extLst>
            </p:cNvPr>
            <p:cNvSpPr/>
            <p:nvPr/>
          </p:nvSpPr>
          <p:spPr>
            <a:xfrm>
              <a:off x="4612588" y="3842347"/>
              <a:ext cx="572803" cy="5032"/>
            </a:xfrm>
            <a:custGeom>
              <a:avLst/>
              <a:gdLst>
                <a:gd name="connsiteX0" fmla="*/ 1114425 w 1114425"/>
                <a:gd name="connsiteY0" fmla="*/ 1270 h 9790"/>
                <a:gd name="connsiteX1" fmla="*/ 1062990 w 1114425"/>
                <a:gd name="connsiteY1" fmla="*/ 8890 h 9790"/>
                <a:gd name="connsiteX2" fmla="*/ 0 w 1114425"/>
                <a:gd name="connsiteY2" fmla="*/ 8890 h 9790"/>
                <a:gd name="connsiteX3" fmla="*/ 46672 w 1114425"/>
                <a:gd name="connsiteY3" fmla="*/ 317 h 9790"/>
                <a:gd name="connsiteX4" fmla="*/ 1114425 w 1114425"/>
                <a:gd name="connsiteY4" fmla="*/ 1270 h 9790"/>
                <a:gd name="connsiteX5" fmla="*/ 1114425 w 1114425"/>
                <a:gd name="connsiteY5" fmla="*/ 1270 h 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425" h="9790">
                  <a:moveTo>
                    <a:pt x="1114425" y="1270"/>
                  </a:moveTo>
                  <a:cubicBezTo>
                    <a:pt x="1099185" y="13652"/>
                    <a:pt x="1080135" y="8890"/>
                    <a:pt x="1062990" y="8890"/>
                  </a:cubicBezTo>
                  <a:cubicBezTo>
                    <a:pt x="708660" y="8890"/>
                    <a:pt x="354330" y="8890"/>
                    <a:pt x="0" y="8890"/>
                  </a:cubicBezTo>
                  <a:cubicBezTo>
                    <a:pt x="13335" y="-2540"/>
                    <a:pt x="30480" y="317"/>
                    <a:pt x="46672" y="317"/>
                  </a:cubicBezTo>
                  <a:cubicBezTo>
                    <a:pt x="402908" y="317"/>
                    <a:pt x="759143" y="1270"/>
                    <a:pt x="1114425" y="1270"/>
                  </a:cubicBezTo>
                  <a:lnTo>
                    <a:pt x="1114425" y="127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86">
              <a:extLst>
                <a:ext uri="{FF2B5EF4-FFF2-40B4-BE49-F238E27FC236}">
                  <a16:creationId xmlns:a16="http://schemas.microsoft.com/office/drawing/2014/main" id="{FAC64672-63B9-489B-B62D-31A7C7954024}"/>
                </a:ext>
              </a:extLst>
            </p:cNvPr>
            <p:cNvSpPr/>
            <p:nvPr/>
          </p:nvSpPr>
          <p:spPr>
            <a:xfrm>
              <a:off x="7378356" y="3235437"/>
              <a:ext cx="10023" cy="44061"/>
            </a:xfrm>
            <a:custGeom>
              <a:avLst/>
              <a:gdLst>
                <a:gd name="connsiteX0" fmla="*/ 7308 w 19499"/>
                <a:gd name="connsiteY0" fmla="*/ 85725 h 85725"/>
                <a:gd name="connsiteX1" fmla="*/ 16833 w 19499"/>
                <a:gd name="connsiteY1" fmla="*/ 0 h 85725"/>
                <a:gd name="connsiteX2" fmla="*/ 7308 w 19499"/>
                <a:gd name="connsiteY2" fmla="*/ 85725 h 85725"/>
                <a:gd name="connsiteX3" fmla="*/ 7308 w 19499"/>
                <a:gd name="connsiteY3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9" h="85725">
                  <a:moveTo>
                    <a:pt x="7308" y="85725"/>
                  </a:moveTo>
                  <a:cubicBezTo>
                    <a:pt x="-9837" y="54292"/>
                    <a:pt x="7308" y="27622"/>
                    <a:pt x="16833" y="0"/>
                  </a:cubicBezTo>
                  <a:cubicBezTo>
                    <a:pt x="26358" y="29528"/>
                    <a:pt x="7308" y="56197"/>
                    <a:pt x="7308" y="85725"/>
                  </a:cubicBezTo>
                  <a:lnTo>
                    <a:pt x="7308" y="85725"/>
                  </a:lnTo>
                  <a:close/>
                </a:path>
              </a:pathLst>
            </a:custGeom>
            <a:solidFill>
              <a:srgbClr val="4140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87">
              <a:extLst>
                <a:ext uri="{FF2B5EF4-FFF2-40B4-BE49-F238E27FC236}">
                  <a16:creationId xmlns:a16="http://schemas.microsoft.com/office/drawing/2014/main" id="{9295E8FD-8E31-426B-80D7-FD6F9ABAA51B}"/>
                </a:ext>
              </a:extLst>
            </p:cNvPr>
            <p:cNvSpPr/>
            <p:nvPr/>
          </p:nvSpPr>
          <p:spPr>
            <a:xfrm>
              <a:off x="5930523" y="3710532"/>
              <a:ext cx="324098" cy="131564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88">
              <a:extLst>
                <a:ext uri="{FF2B5EF4-FFF2-40B4-BE49-F238E27FC236}">
                  <a16:creationId xmlns:a16="http://schemas.microsoft.com/office/drawing/2014/main" id="{90F2E848-9FD8-47C1-AB6B-54135A521F0A}"/>
                </a:ext>
              </a:extLst>
            </p:cNvPr>
            <p:cNvSpPr/>
            <p:nvPr/>
          </p:nvSpPr>
          <p:spPr>
            <a:xfrm>
              <a:off x="6829847" y="3460633"/>
              <a:ext cx="102841" cy="122402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89">
              <a:extLst>
                <a:ext uri="{FF2B5EF4-FFF2-40B4-BE49-F238E27FC236}">
                  <a16:creationId xmlns:a16="http://schemas.microsoft.com/office/drawing/2014/main" id="{636698D5-62C7-4949-A84C-9ADC7E922C7A}"/>
                </a:ext>
              </a:extLst>
            </p:cNvPr>
            <p:cNvSpPr/>
            <p:nvPr/>
          </p:nvSpPr>
          <p:spPr>
            <a:xfrm>
              <a:off x="5351846" y="4180561"/>
              <a:ext cx="806330" cy="377079"/>
            </a:xfrm>
            <a:custGeom>
              <a:avLst/>
              <a:gdLst>
                <a:gd name="connsiteX0" fmla="*/ 0 w 1568767"/>
                <a:gd name="connsiteY0" fmla="*/ 11906 h 733633"/>
                <a:gd name="connsiteX1" fmla="*/ 64770 w 1568767"/>
                <a:gd name="connsiteY1" fmla="*/ 8096 h 733633"/>
                <a:gd name="connsiteX2" fmla="*/ 289560 w 1568767"/>
                <a:gd name="connsiteY2" fmla="*/ 70961 h 733633"/>
                <a:gd name="connsiteX3" fmla="*/ 400050 w 1568767"/>
                <a:gd name="connsiteY3" fmla="*/ 113824 h 733633"/>
                <a:gd name="connsiteX4" fmla="*/ 557213 w 1568767"/>
                <a:gd name="connsiteY4" fmla="*/ 155734 h 733633"/>
                <a:gd name="connsiteX5" fmla="*/ 623888 w 1568767"/>
                <a:gd name="connsiteY5" fmla="*/ 235744 h 733633"/>
                <a:gd name="connsiteX6" fmla="*/ 623888 w 1568767"/>
                <a:gd name="connsiteY6" fmla="*/ 276701 h 733633"/>
                <a:gd name="connsiteX7" fmla="*/ 632460 w 1568767"/>
                <a:gd name="connsiteY7" fmla="*/ 269081 h 733633"/>
                <a:gd name="connsiteX8" fmla="*/ 635318 w 1568767"/>
                <a:gd name="connsiteY8" fmla="*/ 254794 h 733633"/>
                <a:gd name="connsiteX9" fmla="*/ 743903 w 1568767"/>
                <a:gd name="connsiteY9" fmla="*/ 479584 h 733633"/>
                <a:gd name="connsiteX10" fmla="*/ 992505 w 1568767"/>
                <a:gd name="connsiteY10" fmla="*/ 584359 h 733633"/>
                <a:gd name="connsiteX11" fmla="*/ 1479232 w 1568767"/>
                <a:gd name="connsiteY11" fmla="*/ 588169 h 733633"/>
                <a:gd name="connsiteX12" fmla="*/ 1568768 w 1568767"/>
                <a:gd name="connsiteY12" fmla="*/ 661511 h 733633"/>
                <a:gd name="connsiteX13" fmla="*/ 1018222 w 1568767"/>
                <a:gd name="connsiteY13" fmla="*/ 729139 h 733633"/>
                <a:gd name="connsiteX14" fmla="*/ 508635 w 1568767"/>
                <a:gd name="connsiteY14" fmla="*/ 567214 h 733633"/>
                <a:gd name="connsiteX15" fmla="*/ 32385 w 1568767"/>
                <a:gd name="connsiteY15" fmla="*/ 88106 h 733633"/>
                <a:gd name="connsiteX16" fmla="*/ 0 w 1568767"/>
                <a:gd name="connsiteY16" fmla="*/ 11906 h 733633"/>
                <a:gd name="connsiteX17" fmla="*/ 0 w 1568767"/>
                <a:gd name="connsiteY17" fmla="*/ 11906 h 73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8767" h="733633">
                  <a:moveTo>
                    <a:pt x="0" y="11906"/>
                  </a:moveTo>
                  <a:cubicBezTo>
                    <a:pt x="20955" y="-5239"/>
                    <a:pt x="39053" y="-1429"/>
                    <a:pt x="64770" y="8096"/>
                  </a:cubicBezTo>
                  <a:cubicBezTo>
                    <a:pt x="137160" y="35719"/>
                    <a:pt x="210503" y="63341"/>
                    <a:pt x="289560" y="70961"/>
                  </a:cubicBezTo>
                  <a:cubicBezTo>
                    <a:pt x="329565" y="74771"/>
                    <a:pt x="367665" y="87154"/>
                    <a:pt x="400050" y="113824"/>
                  </a:cubicBezTo>
                  <a:cubicBezTo>
                    <a:pt x="445770" y="150971"/>
                    <a:pt x="502920" y="152876"/>
                    <a:pt x="557213" y="155734"/>
                  </a:cubicBezTo>
                  <a:cubicBezTo>
                    <a:pt x="614363" y="158591"/>
                    <a:pt x="630555" y="184309"/>
                    <a:pt x="623888" y="235744"/>
                  </a:cubicBezTo>
                  <a:cubicBezTo>
                    <a:pt x="621983" y="248126"/>
                    <a:pt x="623888" y="261461"/>
                    <a:pt x="623888" y="276701"/>
                  </a:cubicBezTo>
                  <a:cubicBezTo>
                    <a:pt x="628650" y="272891"/>
                    <a:pt x="631508" y="270986"/>
                    <a:pt x="632460" y="269081"/>
                  </a:cubicBezTo>
                  <a:cubicBezTo>
                    <a:pt x="634365" y="264319"/>
                    <a:pt x="634365" y="259556"/>
                    <a:pt x="635318" y="254794"/>
                  </a:cubicBezTo>
                  <a:cubicBezTo>
                    <a:pt x="651510" y="339566"/>
                    <a:pt x="680085" y="417671"/>
                    <a:pt x="743903" y="479584"/>
                  </a:cubicBezTo>
                  <a:cubicBezTo>
                    <a:pt x="813435" y="547211"/>
                    <a:pt x="895350" y="584359"/>
                    <a:pt x="992505" y="584359"/>
                  </a:cubicBezTo>
                  <a:cubicBezTo>
                    <a:pt x="1155382" y="585311"/>
                    <a:pt x="1317307" y="586264"/>
                    <a:pt x="1479232" y="588169"/>
                  </a:cubicBezTo>
                  <a:cubicBezTo>
                    <a:pt x="1537335" y="589121"/>
                    <a:pt x="1558290" y="606266"/>
                    <a:pt x="1568768" y="661511"/>
                  </a:cubicBezTo>
                  <a:cubicBezTo>
                    <a:pt x="1389698" y="724376"/>
                    <a:pt x="1204913" y="743426"/>
                    <a:pt x="1018222" y="729139"/>
                  </a:cubicBezTo>
                  <a:cubicBezTo>
                    <a:pt x="836295" y="714851"/>
                    <a:pt x="665797" y="658654"/>
                    <a:pt x="508635" y="567214"/>
                  </a:cubicBezTo>
                  <a:cubicBezTo>
                    <a:pt x="308610" y="450056"/>
                    <a:pt x="149542" y="290036"/>
                    <a:pt x="32385" y="88106"/>
                  </a:cubicBezTo>
                  <a:cubicBezTo>
                    <a:pt x="20003" y="63341"/>
                    <a:pt x="4763" y="39529"/>
                    <a:pt x="0" y="11906"/>
                  </a:cubicBezTo>
                  <a:lnTo>
                    <a:pt x="0" y="1190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90">
              <a:extLst>
                <a:ext uri="{FF2B5EF4-FFF2-40B4-BE49-F238E27FC236}">
                  <a16:creationId xmlns:a16="http://schemas.microsoft.com/office/drawing/2014/main" id="{F56D7F70-1E80-4EC3-A559-E551A5D9397A}"/>
                </a:ext>
              </a:extLst>
            </p:cNvPr>
            <p:cNvSpPr/>
            <p:nvPr/>
          </p:nvSpPr>
          <p:spPr>
            <a:xfrm>
              <a:off x="5611321" y="3852302"/>
              <a:ext cx="259475" cy="4896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91">
              <a:extLst>
                <a:ext uri="{FF2B5EF4-FFF2-40B4-BE49-F238E27FC236}">
                  <a16:creationId xmlns:a16="http://schemas.microsoft.com/office/drawing/2014/main" id="{8EDF3EBD-E33A-45D5-97B1-A6D9C0C384F0}"/>
                </a:ext>
              </a:extLst>
            </p:cNvPr>
            <p:cNvSpPr/>
            <p:nvPr/>
          </p:nvSpPr>
          <p:spPr>
            <a:xfrm>
              <a:off x="6110197" y="3852302"/>
              <a:ext cx="220308" cy="4896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92">
              <a:extLst>
                <a:ext uri="{FF2B5EF4-FFF2-40B4-BE49-F238E27FC236}">
                  <a16:creationId xmlns:a16="http://schemas.microsoft.com/office/drawing/2014/main" id="{E060DA10-BC25-41DD-8EDF-95F78D2505CA}"/>
                </a:ext>
              </a:extLst>
            </p:cNvPr>
            <p:cNvSpPr/>
            <p:nvPr/>
          </p:nvSpPr>
          <p:spPr>
            <a:xfrm>
              <a:off x="5870526" y="2731664"/>
              <a:ext cx="165255" cy="457790"/>
            </a:xfrm>
            <a:custGeom>
              <a:avLst/>
              <a:gdLst>
                <a:gd name="connsiteX0" fmla="*/ 78629 w 321516"/>
                <a:gd name="connsiteY0" fmla="*/ 190500 h 890661"/>
                <a:gd name="connsiteX1" fmla="*/ 8144 w 321516"/>
                <a:gd name="connsiteY1" fmla="*/ 59055 h 890661"/>
                <a:gd name="connsiteX2" fmla="*/ 81486 w 321516"/>
                <a:gd name="connsiteY2" fmla="*/ 952 h 890661"/>
                <a:gd name="connsiteX3" fmla="*/ 192929 w 321516"/>
                <a:gd name="connsiteY3" fmla="*/ 0 h 890661"/>
                <a:gd name="connsiteX4" fmla="*/ 321517 w 321516"/>
                <a:gd name="connsiteY4" fmla="*/ 875348 h 890661"/>
                <a:gd name="connsiteX5" fmla="*/ 181499 w 321516"/>
                <a:gd name="connsiteY5" fmla="*/ 879157 h 890661"/>
                <a:gd name="connsiteX6" fmla="*/ 85296 w 321516"/>
                <a:gd name="connsiteY6" fmla="*/ 796290 h 890661"/>
                <a:gd name="connsiteX7" fmla="*/ 79581 w 321516"/>
                <a:gd name="connsiteY7" fmla="*/ 724853 h 890661"/>
                <a:gd name="connsiteX8" fmla="*/ 78629 w 321516"/>
                <a:gd name="connsiteY8" fmla="*/ 190500 h 890661"/>
                <a:gd name="connsiteX9" fmla="*/ 78629 w 321516"/>
                <a:gd name="connsiteY9" fmla="*/ 190500 h 89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516" h="890661">
                  <a:moveTo>
                    <a:pt x="78629" y="190500"/>
                  </a:moveTo>
                  <a:cubicBezTo>
                    <a:pt x="5286" y="167640"/>
                    <a:pt x="-12811" y="130493"/>
                    <a:pt x="8144" y="59055"/>
                  </a:cubicBezTo>
                  <a:cubicBezTo>
                    <a:pt x="19574" y="20955"/>
                    <a:pt x="43386" y="1905"/>
                    <a:pt x="81486" y="952"/>
                  </a:cubicBezTo>
                  <a:cubicBezTo>
                    <a:pt x="118634" y="0"/>
                    <a:pt x="155781" y="0"/>
                    <a:pt x="192929" y="0"/>
                  </a:cubicBezTo>
                  <a:cubicBezTo>
                    <a:pt x="239602" y="23813"/>
                    <a:pt x="314849" y="872490"/>
                    <a:pt x="321517" y="875348"/>
                  </a:cubicBezTo>
                  <a:cubicBezTo>
                    <a:pt x="273892" y="892493"/>
                    <a:pt x="227219" y="897255"/>
                    <a:pt x="181499" y="879157"/>
                  </a:cubicBezTo>
                  <a:cubicBezTo>
                    <a:pt x="137684" y="862013"/>
                    <a:pt x="102442" y="842010"/>
                    <a:pt x="85296" y="796290"/>
                  </a:cubicBezTo>
                  <a:cubicBezTo>
                    <a:pt x="73867" y="780098"/>
                    <a:pt x="79581" y="741998"/>
                    <a:pt x="79581" y="724853"/>
                  </a:cubicBezTo>
                  <a:cubicBezTo>
                    <a:pt x="78629" y="546735"/>
                    <a:pt x="82439" y="368618"/>
                    <a:pt x="78629" y="190500"/>
                  </a:cubicBezTo>
                  <a:lnTo>
                    <a:pt x="78629" y="190500"/>
                  </a:ln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93">
              <a:extLst>
                <a:ext uri="{FF2B5EF4-FFF2-40B4-BE49-F238E27FC236}">
                  <a16:creationId xmlns:a16="http://schemas.microsoft.com/office/drawing/2014/main" id="{85B854F6-0BA1-4E27-861B-1611BC50BBD5}"/>
                </a:ext>
              </a:extLst>
            </p:cNvPr>
            <p:cNvSpPr/>
            <p:nvPr/>
          </p:nvSpPr>
          <p:spPr>
            <a:xfrm>
              <a:off x="5958797" y="5771436"/>
              <a:ext cx="288658" cy="102811"/>
            </a:xfrm>
            <a:custGeom>
              <a:avLst/>
              <a:gdLst>
                <a:gd name="connsiteX0" fmla="*/ 38335 w 561601"/>
                <a:gd name="connsiteY0" fmla="*/ 0 h 200025"/>
                <a:gd name="connsiteX1" fmla="*/ 102153 w 561601"/>
                <a:gd name="connsiteY1" fmla="*/ 53340 h 200025"/>
                <a:gd name="connsiteX2" fmla="*/ 557448 w 561601"/>
                <a:gd name="connsiteY2" fmla="*/ 189548 h 200025"/>
                <a:gd name="connsiteX3" fmla="*/ 561257 w 561601"/>
                <a:gd name="connsiteY3" fmla="*/ 195263 h 200025"/>
                <a:gd name="connsiteX4" fmla="*/ 557448 w 561601"/>
                <a:gd name="connsiteY4" fmla="*/ 198120 h 200025"/>
                <a:gd name="connsiteX5" fmla="*/ 235 w 561601"/>
                <a:gd name="connsiteY5" fmla="*/ 200025 h 200025"/>
                <a:gd name="connsiteX6" fmla="*/ 38335 w 561601"/>
                <a:gd name="connsiteY6" fmla="*/ 0 h 200025"/>
                <a:gd name="connsiteX7" fmla="*/ 38335 w 561601"/>
                <a:gd name="connsiteY7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601" h="200025">
                  <a:moveTo>
                    <a:pt x="38335" y="0"/>
                  </a:moveTo>
                  <a:cubicBezTo>
                    <a:pt x="47860" y="27623"/>
                    <a:pt x="74530" y="41910"/>
                    <a:pt x="102153" y="53340"/>
                  </a:cubicBezTo>
                  <a:cubicBezTo>
                    <a:pt x="165970" y="82868"/>
                    <a:pt x="360280" y="167640"/>
                    <a:pt x="557448" y="189548"/>
                  </a:cubicBezTo>
                  <a:cubicBezTo>
                    <a:pt x="561257" y="191452"/>
                    <a:pt x="562210" y="192405"/>
                    <a:pt x="561257" y="195263"/>
                  </a:cubicBezTo>
                  <a:cubicBezTo>
                    <a:pt x="560305" y="196215"/>
                    <a:pt x="558400" y="198120"/>
                    <a:pt x="557448" y="198120"/>
                  </a:cubicBezTo>
                  <a:cubicBezTo>
                    <a:pt x="371710" y="199073"/>
                    <a:pt x="185973" y="199073"/>
                    <a:pt x="235" y="200025"/>
                  </a:cubicBezTo>
                  <a:cubicBezTo>
                    <a:pt x="-2622" y="129540"/>
                    <a:pt x="21190" y="65723"/>
                    <a:pt x="38335" y="0"/>
                  </a:cubicBezTo>
                  <a:lnTo>
                    <a:pt x="38335" y="0"/>
                  </a:lnTo>
                  <a:close/>
                </a:path>
              </a:pathLst>
            </a:custGeom>
            <a:solidFill>
              <a:srgbClr val="3838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94">
              <a:extLst>
                <a:ext uri="{FF2B5EF4-FFF2-40B4-BE49-F238E27FC236}">
                  <a16:creationId xmlns:a16="http://schemas.microsoft.com/office/drawing/2014/main" id="{6A7FD9C1-C1C2-40D0-AB29-792818162876}"/>
                </a:ext>
              </a:extLst>
            </p:cNvPr>
            <p:cNvSpPr/>
            <p:nvPr/>
          </p:nvSpPr>
          <p:spPr>
            <a:xfrm>
              <a:off x="5993137" y="5673335"/>
              <a:ext cx="132237" cy="78533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95">
              <a:extLst>
                <a:ext uri="{FF2B5EF4-FFF2-40B4-BE49-F238E27FC236}">
                  <a16:creationId xmlns:a16="http://schemas.microsoft.com/office/drawing/2014/main" id="{1669797F-F6E2-4B4B-9F1E-DF36907FE92A}"/>
                </a:ext>
              </a:extLst>
            </p:cNvPr>
            <p:cNvSpPr/>
            <p:nvPr/>
          </p:nvSpPr>
          <p:spPr>
            <a:xfrm>
              <a:off x="6297013" y="5683312"/>
              <a:ext cx="131897" cy="68663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96">
              <a:extLst>
                <a:ext uri="{FF2B5EF4-FFF2-40B4-BE49-F238E27FC236}">
                  <a16:creationId xmlns:a16="http://schemas.microsoft.com/office/drawing/2014/main" id="{364EB398-CBFD-4CFD-85CD-C9EAC05A7C4B}"/>
                </a:ext>
              </a:extLst>
            </p:cNvPr>
            <p:cNvSpPr/>
            <p:nvPr/>
          </p:nvSpPr>
          <p:spPr>
            <a:xfrm>
              <a:off x="5674995" y="3999532"/>
              <a:ext cx="1062219" cy="1689352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solidFill>
              <a:srgbClr val="5451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97">
              <a:extLst>
                <a:ext uri="{FF2B5EF4-FFF2-40B4-BE49-F238E27FC236}">
                  <a16:creationId xmlns:a16="http://schemas.microsoft.com/office/drawing/2014/main" id="{DD4E0AE9-CB07-4D0A-96E1-749EA4D3A71C}"/>
                </a:ext>
              </a:extLst>
            </p:cNvPr>
            <p:cNvSpPr/>
            <p:nvPr/>
          </p:nvSpPr>
          <p:spPr>
            <a:xfrm>
              <a:off x="4553838" y="3842510"/>
              <a:ext cx="3084323" cy="117498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98">
              <a:extLst>
                <a:ext uri="{FF2B5EF4-FFF2-40B4-BE49-F238E27FC236}">
                  <a16:creationId xmlns:a16="http://schemas.microsoft.com/office/drawing/2014/main" id="{0EE6E897-5E2C-429F-9E4A-13D7A5F842EB}"/>
                </a:ext>
              </a:extLst>
            </p:cNvPr>
            <p:cNvSpPr/>
            <p:nvPr/>
          </p:nvSpPr>
          <p:spPr>
            <a:xfrm>
              <a:off x="5744659" y="2373856"/>
              <a:ext cx="556873" cy="910932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99">
              <a:extLst>
                <a:ext uri="{FF2B5EF4-FFF2-40B4-BE49-F238E27FC236}">
                  <a16:creationId xmlns:a16="http://schemas.microsoft.com/office/drawing/2014/main" id="{E94A63BA-8E82-4DC2-9449-7193A6FB4DE8}"/>
                </a:ext>
              </a:extLst>
            </p:cNvPr>
            <p:cNvSpPr/>
            <p:nvPr/>
          </p:nvSpPr>
          <p:spPr>
            <a:xfrm>
              <a:off x="5930525" y="3807742"/>
              <a:ext cx="171351" cy="33903"/>
            </a:xfrm>
            <a:custGeom>
              <a:avLst/>
              <a:gdLst>
                <a:gd name="connsiteX0" fmla="*/ 333375 w 333375"/>
                <a:gd name="connsiteY0" fmla="*/ 0 h 65960"/>
                <a:gd name="connsiteX1" fmla="*/ 296227 w 333375"/>
                <a:gd name="connsiteY1" fmla="*/ 65722 h 65960"/>
                <a:gd name="connsiteX2" fmla="*/ 0 w 333375"/>
                <a:gd name="connsiteY2" fmla="*/ 64770 h 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5" h="65960">
                  <a:moveTo>
                    <a:pt x="333375" y="0"/>
                  </a:moveTo>
                  <a:cubicBezTo>
                    <a:pt x="314325" y="21908"/>
                    <a:pt x="296227" y="65722"/>
                    <a:pt x="296227" y="65722"/>
                  </a:cubicBezTo>
                  <a:cubicBezTo>
                    <a:pt x="296227" y="65722"/>
                    <a:pt x="74295" y="66675"/>
                    <a:pt x="0" y="64770"/>
                  </a:cubicBezTo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Trapezoid 10">
            <a:extLst>
              <a:ext uri="{FF2B5EF4-FFF2-40B4-BE49-F238E27FC236}">
                <a16:creationId xmlns:a16="http://schemas.microsoft.com/office/drawing/2014/main" id="{419B5DA0-94E4-4B80-BCD0-9734640BA010}"/>
              </a:ext>
            </a:extLst>
          </p:cNvPr>
          <p:cNvSpPr/>
          <p:nvPr/>
        </p:nvSpPr>
        <p:spPr>
          <a:xfrm>
            <a:off x="813854" y="3743736"/>
            <a:ext cx="902562" cy="901506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CBB8E183-4DFF-4946-9A2D-9243FAF1E286}"/>
              </a:ext>
            </a:extLst>
          </p:cNvPr>
          <p:cNvSpPr>
            <a:spLocks noChangeAspect="1"/>
          </p:cNvSpPr>
          <p:nvPr/>
        </p:nvSpPr>
        <p:spPr>
          <a:xfrm>
            <a:off x="928656" y="1139648"/>
            <a:ext cx="788596" cy="939753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179050D-F20D-4742-A5E7-3CF0D8E6CA6E}"/>
              </a:ext>
            </a:extLst>
          </p:cNvPr>
          <p:cNvSpPr>
            <a:spLocks/>
          </p:cNvSpPr>
          <p:nvPr/>
        </p:nvSpPr>
        <p:spPr>
          <a:xfrm>
            <a:off x="897679" y="2462055"/>
            <a:ext cx="803362" cy="803362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69CAC1FC-D543-45E2-BFC1-6551D30CB4D9}"/>
              </a:ext>
            </a:extLst>
          </p:cNvPr>
          <p:cNvSpPr/>
          <p:nvPr/>
        </p:nvSpPr>
        <p:spPr>
          <a:xfrm>
            <a:off x="761432" y="5171181"/>
            <a:ext cx="998811" cy="813024"/>
          </a:xfrm>
          <a:custGeom>
            <a:avLst/>
            <a:gdLst>
              <a:gd name="connsiteX0" fmla="*/ 591347 w 1182693"/>
              <a:gd name="connsiteY0" fmla="*/ 706058 h 962702"/>
              <a:gd name="connsiteX1" fmla="*/ 557230 w 1182693"/>
              <a:gd name="connsiteY1" fmla="*/ 738680 h 962702"/>
              <a:gd name="connsiteX2" fmla="*/ 591347 w 1182693"/>
              <a:gd name="connsiteY2" fmla="*/ 771302 h 962702"/>
              <a:gd name="connsiteX3" fmla="*/ 625463 w 1182693"/>
              <a:gd name="connsiteY3" fmla="*/ 738680 h 962702"/>
              <a:gd name="connsiteX4" fmla="*/ 591347 w 1182693"/>
              <a:gd name="connsiteY4" fmla="*/ 706058 h 962702"/>
              <a:gd name="connsiteX5" fmla="*/ 40842 w 1182693"/>
              <a:gd name="connsiteY5" fmla="*/ 31182 h 962702"/>
              <a:gd name="connsiteX6" fmla="*/ 40842 w 1182693"/>
              <a:gd name="connsiteY6" fmla="*/ 680713 h 962702"/>
              <a:gd name="connsiteX7" fmla="*/ 1139438 w 1182693"/>
              <a:gd name="connsiteY7" fmla="*/ 680713 h 962702"/>
              <a:gd name="connsiteX8" fmla="*/ 1139438 w 1182693"/>
              <a:gd name="connsiteY8" fmla="*/ 31182 h 962702"/>
              <a:gd name="connsiteX9" fmla="*/ 39197 w 1182693"/>
              <a:gd name="connsiteY9" fmla="*/ 0 h 962702"/>
              <a:gd name="connsiteX10" fmla="*/ 1143496 w 1182693"/>
              <a:gd name="connsiteY10" fmla="*/ 0 h 962702"/>
              <a:gd name="connsiteX11" fmla="*/ 1182693 w 1182693"/>
              <a:gd name="connsiteY11" fmla="*/ 35558 h 962702"/>
              <a:gd name="connsiteX12" fmla="*/ 1182693 w 1182693"/>
              <a:gd name="connsiteY12" fmla="*/ 769105 h 962702"/>
              <a:gd name="connsiteX13" fmla="*/ 1143496 w 1182693"/>
              <a:gd name="connsiteY13" fmla="*/ 804662 h 962702"/>
              <a:gd name="connsiteX14" fmla="*/ 747906 w 1182693"/>
              <a:gd name="connsiteY14" fmla="*/ 804662 h 962702"/>
              <a:gd name="connsiteX15" fmla="*/ 783540 w 1182693"/>
              <a:gd name="connsiteY15" fmla="*/ 940955 h 962702"/>
              <a:gd name="connsiteX16" fmla="*/ 894601 w 1182693"/>
              <a:gd name="connsiteY16" fmla="*/ 940955 h 962702"/>
              <a:gd name="connsiteX17" fmla="*/ 898392 w 1182693"/>
              <a:gd name="connsiteY17" fmla="*/ 944579 h 962702"/>
              <a:gd name="connsiteX18" fmla="*/ 898392 w 1182693"/>
              <a:gd name="connsiteY18" fmla="*/ 959078 h 962702"/>
              <a:gd name="connsiteX19" fmla="*/ 894601 w 1182693"/>
              <a:gd name="connsiteY19" fmla="*/ 962702 h 962702"/>
              <a:gd name="connsiteX20" fmla="*/ 288092 w 1182693"/>
              <a:gd name="connsiteY20" fmla="*/ 962702 h 962702"/>
              <a:gd name="connsiteX21" fmla="*/ 284301 w 1182693"/>
              <a:gd name="connsiteY21" fmla="*/ 959078 h 962702"/>
              <a:gd name="connsiteX22" fmla="*/ 284301 w 1182693"/>
              <a:gd name="connsiteY22" fmla="*/ 944579 h 962702"/>
              <a:gd name="connsiteX23" fmla="*/ 288092 w 1182693"/>
              <a:gd name="connsiteY23" fmla="*/ 940955 h 962702"/>
              <a:gd name="connsiteX24" fmla="*/ 399154 w 1182693"/>
              <a:gd name="connsiteY24" fmla="*/ 940955 h 962702"/>
              <a:gd name="connsiteX25" fmla="*/ 434788 w 1182693"/>
              <a:gd name="connsiteY25" fmla="*/ 804662 h 962702"/>
              <a:gd name="connsiteX26" fmla="*/ 39197 w 1182693"/>
              <a:gd name="connsiteY26" fmla="*/ 804662 h 962702"/>
              <a:gd name="connsiteX27" fmla="*/ 0 w 1182693"/>
              <a:gd name="connsiteY27" fmla="*/ 769105 h 962702"/>
              <a:gd name="connsiteX28" fmla="*/ 0 w 1182693"/>
              <a:gd name="connsiteY28" fmla="*/ 35558 h 962702"/>
              <a:gd name="connsiteX29" fmla="*/ 39197 w 1182693"/>
              <a:gd name="connsiteY29" fmla="*/ 0 h 9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82693" h="962702">
                <a:moveTo>
                  <a:pt x="591347" y="706058"/>
                </a:moveTo>
                <a:cubicBezTo>
                  <a:pt x="572505" y="706058"/>
                  <a:pt x="557230" y="720663"/>
                  <a:pt x="557230" y="738680"/>
                </a:cubicBezTo>
                <a:cubicBezTo>
                  <a:pt x="557230" y="756696"/>
                  <a:pt x="572505" y="771302"/>
                  <a:pt x="591347" y="771302"/>
                </a:cubicBezTo>
                <a:cubicBezTo>
                  <a:pt x="610189" y="771302"/>
                  <a:pt x="625463" y="756696"/>
                  <a:pt x="625463" y="738680"/>
                </a:cubicBezTo>
                <a:cubicBezTo>
                  <a:pt x="625463" y="720663"/>
                  <a:pt x="610189" y="706058"/>
                  <a:pt x="591347" y="706058"/>
                </a:cubicBezTo>
                <a:close/>
                <a:moveTo>
                  <a:pt x="40842" y="31182"/>
                </a:moveTo>
                <a:lnTo>
                  <a:pt x="40842" y="680713"/>
                </a:lnTo>
                <a:lnTo>
                  <a:pt x="1139438" y="680713"/>
                </a:lnTo>
                <a:lnTo>
                  <a:pt x="1139438" y="31182"/>
                </a:lnTo>
                <a:close/>
                <a:moveTo>
                  <a:pt x="39197" y="0"/>
                </a:moveTo>
                <a:lnTo>
                  <a:pt x="1143496" y="0"/>
                </a:lnTo>
                <a:cubicBezTo>
                  <a:pt x="1165144" y="0"/>
                  <a:pt x="1182693" y="15920"/>
                  <a:pt x="1182693" y="35558"/>
                </a:cubicBezTo>
                <a:lnTo>
                  <a:pt x="1182693" y="769105"/>
                </a:lnTo>
                <a:cubicBezTo>
                  <a:pt x="1182693" y="788743"/>
                  <a:pt x="1165144" y="804662"/>
                  <a:pt x="1143496" y="804662"/>
                </a:cubicBezTo>
                <a:lnTo>
                  <a:pt x="747906" y="804662"/>
                </a:lnTo>
                <a:lnTo>
                  <a:pt x="783540" y="940955"/>
                </a:lnTo>
                <a:lnTo>
                  <a:pt x="894601" y="940955"/>
                </a:lnTo>
                <a:cubicBezTo>
                  <a:pt x="896695" y="940955"/>
                  <a:pt x="898392" y="942577"/>
                  <a:pt x="898392" y="944579"/>
                </a:cubicBezTo>
                <a:lnTo>
                  <a:pt x="898392" y="959078"/>
                </a:lnTo>
                <a:cubicBezTo>
                  <a:pt x="898392" y="961080"/>
                  <a:pt x="896695" y="962702"/>
                  <a:pt x="894601" y="962702"/>
                </a:cubicBezTo>
                <a:lnTo>
                  <a:pt x="288092" y="962702"/>
                </a:lnTo>
                <a:cubicBezTo>
                  <a:pt x="285998" y="962702"/>
                  <a:pt x="284301" y="961080"/>
                  <a:pt x="284301" y="959078"/>
                </a:cubicBezTo>
                <a:lnTo>
                  <a:pt x="284301" y="944579"/>
                </a:lnTo>
                <a:cubicBezTo>
                  <a:pt x="284301" y="942577"/>
                  <a:pt x="285998" y="940955"/>
                  <a:pt x="288092" y="940955"/>
                </a:cubicBezTo>
                <a:lnTo>
                  <a:pt x="399154" y="940955"/>
                </a:lnTo>
                <a:lnTo>
                  <a:pt x="434788" y="804662"/>
                </a:lnTo>
                <a:lnTo>
                  <a:pt x="39197" y="804662"/>
                </a:lnTo>
                <a:cubicBezTo>
                  <a:pt x="17550" y="804662"/>
                  <a:pt x="0" y="788743"/>
                  <a:pt x="0" y="769105"/>
                </a:cubicBezTo>
                <a:lnTo>
                  <a:pt x="0" y="35558"/>
                </a:lnTo>
                <a:cubicBezTo>
                  <a:pt x="0" y="15920"/>
                  <a:pt x="17550" y="0"/>
                  <a:pt x="39197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700" dirty="0"/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D6ACD733-B993-4AAC-B6E9-811595935965}"/>
              </a:ext>
            </a:extLst>
          </p:cNvPr>
          <p:cNvGrpSpPr/>
          <p:nvPr/>
        </p:nvGrpSpPr>
        <p:grpSpPr>
          <a:xfrm>
            <a:off x="5744995" y="2552733"/>
            <a:ext cx="5179940" cy="2846026"/>
            <a:chOff x="-548507" y="477868"/>
            <a:chExt cx="11570449" cy="6357177"/>
          </a:xfrm>
        </p:grpSpPr>
        <p:sp>
          <p:nvSpPr>
            <p:cNvPr id="27" name="Freeform: Shape 4">
              <a:extLst>
                <a:ext uri="{FF2B5EF4-FFF2-40B4-BE49-F238E27FC236}">
                  <a16:creationId xmlns:a16="http://schemas.microsoft.com/office/drawing/2014/main" id="{1D26BF05-B46D-4001-A0F4-104A687BB70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5">
              <a:extLst>
                <a:ext uri="{FF2B5EF4-FFF2-40B4-BE49-F238E27FC236}">
                  <a16:creationId xmlns:a16="http://schemas.microsoft.com/office/drawing/2014/main" id="{74C67138-30F0-48AB-BF2E-DE7D6E91CED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CC45019-B853-486E-B9FD-EFC127C1450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7">
              <a:extLst>
                <a:ext uri="{FF2B5EF4-FFF2-40B4-BE49-F238E27FC236}">
                  <a16:creationId xmlns:a16="http://schemas.microsoft.com/office/drawing/2014/main" id="{9D422423-DE93-4B99-A0C5-5A2DAEB9AF8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8">
              <a:extLst>
                <a:ext uri="{FF2B5EF4-FFF2-40B4-BE49-F238E27FC236}">
                  <a16:creationId xmlns:a16="http://schemas.microsoft.com/office/drawing/2014/main" id="{42951BE5-16E6-40CE-891A-32E4DE8C0C9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5A165197-5BD8-432C-9350-E12C8364852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7" name="Rectangle: Rounded Corners 14">
                <a:extLst>
                  <a:ext uri="{FF2B5EF4-FFF2-40B4-BE49-F238E27FC236}">
                    <a16:creationId xmlns:a16="http://schemas.microsoft.com/office/drawing/2014/main" id="{EE2321A2-3D79-469A-B6DF-4FCD59683E6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15">
                <a:extLst>
                  <a:ext uri="{FF2B5EF4-FFF2-40B4-BE49-F238E27FC236}">
                    <a16:creationId xmlns:a16="http://schemas.microsoft.com/office/drawing/2014/main" id="{14139F20-0AA1-40DB-BAB4-2E88EDBDF2E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10">
              <a:extLst>
                <a:ext uri="{FF2B5EF4-FFF2-40B4-BE49-F238E27FC236}">
                  <a16:creationId xmlns:a16="http://schemas.microsoft.com/office/drawing/2014/main" id="{988C46D2-6E09-4D23-8C22-D0723503C6E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5" name="Rectangle: Rounded Corners 12">
                <a:extLst>
                  <a:ext uri="{FF2B5EF4-FFF2-40B4-BE49-F238E27FC236}">
                    <a16:creationId xmlns:a16="http://schemas.microsoft.com/office/drawing/2014/main" id="{11216085-ACE1-467D-9038-304144BE99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13">
                <a:extLst>
                  <a:ext uri="{FF2B5EF4-FFF2-40B4-BE49-F238E27FC236}">
                    <a16:creationId xmlns:a16="http://schemas.microsoft.com/office/drawing/2014/main" id="{AA341E67-B052-44CB-ACFC-EDA910380E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Freeform: Shape 11">
              <a:extLst>
                <a:ext uri="{FF2B5EF4-FFF2-40B4-BE49-F238E27FC236}">
                  <a16:creationId xmlns:a16="http://schemas.microsoft.com/office/drawing/2014/main" id="{948F1D85-5CF4-4F4D-B894-7CE93B0869F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0C041692-DE84-4C5F-8BDF-CA942C4278D4}"/>
              </a:ext>
            </a:extLst>
          </p:cNvPr>
          <p:cNvGrpSpPr/>
          <p:nvPr/>
        </p:nvGrpSpPr>
        <p:grpSpPr>
          <a:xfrm>
            <a:off x="2774005" y="2112260"/>
            <a:ext cx="1739470" cy="3471677"/>
            <a:chOff x="3562232" y="2208816"/>
            <a:chExt cx="1576880" cy="3147176"/>
          </a:xfrm>
        </p:grpSpPr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A66532B6-CB79-46D3-BE95-87A4E7A6E3FB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85910D68-B549-4D80-A43E-B4E46FEBDBF0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F59109C7-875A-4325-9864-76DCC0EC3A01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3BEF4DA1-CF66-4552-B146-7626FB2496C0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9B73A0A4-945E-45CC-A6E5-5B6B612E1455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84174444-55C3-4065-995D-6B7470874579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287F9FAD-C32E-4C99-8BF2-95151E548290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7DA96062-41D8-49DA-ABFF-1A6CB47FE104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07C6381C-AFAD-4A72-965C-74D5A85D8369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0F94D2C3-AC3C-4F25-8F95-2E96550BB3EF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16BCF10F-65FC-4A34-8652-61E45BE7D5C4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472B2628-FDAB-40C9-94A3-86AAAEFEF1F5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Oval 216">
              <a:extLst>
                <a:ext uri="{FF2B5EF4-FFF2-40B4-BE49-F238E27FC236}">
                  <a16:creationId xmlns:a16="http://schemas.microsoft.com/office/drawing/2014/main" id="{0ED98905-CA73-44AB-905B-AE4827604C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217">
              <a:extLst>
                <a:ext uri="{FF2B5EF4-FFF2-40B4-BE49-F238E27FC236}">
                  <a16:creationId xmlns:a16="http://schemas.microsoft.com/office/drawing/2014/main" id="{F5005924-5940-40D2-8D3F-31F03FCF5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218">
              <a:extLst>
                <a:ext uri="{FF2B5EF4-FFF2-40B4-BE49-F238E27FC236}">
                  <a16:creationId xmlns:a16="http://schemas.microsoft.com/office/drawing/2014/main" id="{30BE5B92-FFB6-435A-BFE2-F6EE1C7F2F5E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219">
              <a:extLst>
                <a:ext uri="{FF2B5EF4-FFF2-40B4-BE49-F238E27FC236}">
                  <a16:creationId xmlns:a16="http://schemas.microsoft.com/office/drawing/2014/main" id="{A65D657A-FB5F-4386-9344-A2A87F4B686D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Graphic 2">
              <a:extLst>
                <a:ext uri="{FF2B5EF4-FFF2-40B4-BE49-F238E27FC236}">
                  <a16:creationId xmlns:a16="http://schemas.microsoft.com/office/drawing/2014/main" id="{9289900F-DC1F-407B-A0AA-F85065C02D8D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B787484B-3AF1-4DD8-AC86-76CC5B9F9867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6B38CEB6-2BAA-4AFA-91FD-2DE2E0BB8381}"/>
              </a:ext>
            </a:extLst>
          </p:cNvPr>
          <p:cNvGrpSpPr/>
          <p:nvPr/>
        </p:nvGrpSpPr>
        <p:grpSpPr>
          <a:xfrm>
            <a:off x="3293268" y="5212617"/>
            <a:ext cx="1577893" cy="515643"/>
            <a:chOff x="5075456" y="4276226"/>
            <a:chExt cx="2059200" cy="515643"/>
          </a:xfrm>
        </p:grpSpPr>
        <p:sp>
          <p:nvSpPr>
            <p:cNvPr id="10" name="Text Placeholder 22">
              <a:extLst>
                <a:ext uri="{FF2B5EF4-FFF2-40B4-BE49-F238E27FC236}">
                  <a16:creationId xmlns:a16="http://schemas.microsoft.com/office/drawing/2014/main" id="{03B2A36C-9D66-4575-9201-1058607469B6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11" name="Text Placeholder 23">
              <a:extLst>
                <a:ext uri="{FF2B5EF4-FFF2-40B4-BE49-F238E27FC236}">
                  <a16:creationId xmlns:a16="http://schemas.microsoft.com/office/drawing/2014/main" id="{5525E81B-6BF3-412B-BD97-BA1FE70EACFA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>
                  <a:solidFill>
                    <a:schemeClr val="accent4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39295C5-7B1D-4562-BEB5-565159E59AE1}"/>
              </a:ext>
            </a:extLst>
          </p:cNvPr>
          <p:cNvGrpSpPr/>
          <p:nvPr/>
        </p:nvGrpSpPr>
        <p:grpSpPr>
          <a:xfrm>
            <a:off x="4351267" y="3209278"/>
            <a:ext cx="1577893" cy="515643"/>
            <a:chOff x="9199153" y="4276226"/>
            <a:chExt cx="2059200" cy="515643"/>
          </a:xfrm>
        </p:grpSpPr>
        <p:sp>
          <p:nvSpPr>
            <p:cNvPr id="13" name="Text Placeholder 27">
              <a:extLst>
                <a:ext uri="{FF2B5EF4-FFF2-40B4-BE49-F238E27FC236}">
                  <a16:creationId xmlns:a16="http://schemas.microsoft.com/office/drawing/2014/main" id="{242AB9CD-45BB-4B59-946B-559AB3B88848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4" name="Text Placeholder 28">
              <a:extLst>
                <a:ext uri="{FF2B5EF4-FFF2-40B4-BE49-F238E27FC236}">
                  <a16:creationId xmlns:a16="http://schemas.microsoft.com/office/drawing/2014/main" id="{D14C2F73-B177-472C-84AA-8B944BD4BA83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>
                  <a:solidFill>
                    <a:schemeClr val="accent3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72400B7-B2F1-4121-86EF-8DA28E8ACAEC}"/>
              </a:ext>
            </a:extLst>
          </p:cNvPr>
          <p:cNvGrpSpPr/>
          <p:nvPr/>
        </p:nvGrpSpPr>
        <p:grpSpPr>
          <a:xfrm>
            <a:off x="3292918" y="1205939"/>
            <a:ext cx="1578243" cy="515643"/>
            <a:chOff x="951531" y="4276226"/>
            <a:chExt cx="2059657" cy="515643"/>
          </a:xfrm>
        </p:grpSpPr>
        <p:sp>
          <p:nvSpPr>
            <p:cNvPr id="16" name="Text Placeholder 17">
              <a:extLst>
                <a:ext uri="{FF2B5EF4-FFF2-40B4-BE49-F238E27FC236}">
                  <a16:creationId xmlns:a16="http://schemas.microsoft.com/office/drawing/2014/main" id="{BBF42577-E0A9-4674-8226-D254E683CD3B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276226"/>
              <a:ext cx="205965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:a16="http://schemas.microsoft.com/office/drawing/2014/main" id="{44504BA6-B680-4B5D-A028-67BE5F70F414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542289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6A665E7-9437-4203-8BB3-B29968EA93E2}"/>
              </a:ext>
            </a:extLst>
          </p:cNvPr>
          <p:cNvGrpSpPr/>
          <p:nvPr/>
        </p:nvGrpSpPr>
        <p:grpSpPr>
          <a:xfrm>
            <a:off x="7358762" y="903682"/>
            <a:ext cx="3117650" cy="1120156"/>
            <a:chOff x="7358762" y="962500"/>
            <a:chExt cx="3117650" cy="112015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A7E734-663D-4FBB-A6A8-3BDEC3D08D7F}"/>
                </a:ext>
              </a:extLst>
            </p:cNvPr>
            <p:cNvSpPr txBox="1"/>
            <p:nvPr/>
          </p:nvSpPr>
          <p:spPr>
            <a:xfrm>
              <a:off x="7358762" y="962500"/>
              <a:ext cx="3117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DC87A95F-600D-441B-9800-1CA60475A3BE}"/>
                </a:ext>
              </a:extLst>
            </p:cNvPr>
            <p:cNvGrpSpPr/>
            <p:nvPr/>
          </p:nvGrpSpPr>
          <p:grpSpPr>
            <a:xfrm>
              <a:off x="7430984" y="1721582"/>
              <a:ext cx="1254837" cy="361074"/>
              <a:chOff x="3946189" y="5434215"/>
              <a:chExt cx="1254837" cy="361074"/>
            </a:xfrm>
          </p:grpSpPr>
          <p:sp>
            <p:nvSpPr>
              <p:cNvPr id="21" name="Rounded Rectangle 3">
                <a:extLst>
                  <a:ext uri="{FF2B5EF4-FFF2-40B4-BE49-F238E27FC236}">
                    <a16:creationId xmlns:a16="http://schemas.microsoft.com/office/drawing/2014/main" id="{1E901266-0305-426F-82D6-B8E253A4CD05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39">
                <a:extLst>
                  <a:ext uri="{FF2B5EF4-FFF2-40B4-BE49-F238E27FC236}">
                    <a16:creationId xmlns:a16="http://schemas.microsoft.com/office/drawing/2014/main" id="{DC8976FE-38A0-4A66-85D2-132448869AA8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2">
                <a:extLst>
                  <a:ext uri="{FF2B5EF4-FFF2-40B4-BE49-F238E27FC236}">
                    <a16:creationId xmlns:a16="http://schemas.microsoft.com/office/drawing/2014/main" id="{36F606F6-9EDB-4AC7-ADE0-9B23B018BD09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98D4D90-A31E-4243-B2BA-F961B167A6E4}"/>
              </a:ext>
            </a:extLst>
          </p:cNvPr>
          <p:cNvGrpSpPr/>
          <p:nvPr/>
        </p:nvGrpSpPr>
        <p:grpSpPr>
          <a:xfrm>
            <a:off x="8379253" y="2907022"/>
            <a:ext cx="3117650" cy="1120156"/>
            <a:chOff x="7358762" y="962500"/>
            <a:chExt cx="3117650" cy="11201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202767-DA79-4837-AB76-86200F3BFBD4}"/>
                </a:ext>
              </a:extLst>
            </p:cNvPr>
            <p:cNvSpPr txBox="1"/>
            <p:nvPr/>
          </p:nvSpPr>
          <p:spPr>
            <a:xfrm>
              <a:off x="7358762" y="962500"/>
              <a:ext cx="3117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9912DC8B-5464-47E8-8D32-E974FDF568D2}"/>
                </a:ext>
              </a:extLst>
            </p:cNvPr>
            <p:cNvGrpSpPr/>
            <p:nvPr/>
          </p:nvGrpSpPr>
          <p:grpSpPr>
            <a:xfrm>
              <a:off x="7430984" y="1721582"/>
              <a:ext cx="1254837" cy="361074"/>
              <a:chOff x="3946189" y="5434215"/>
              <a:chExt cx="1254837" cy="361074"/>
            </a:xfrm>
          </p:grpSpPr>
          <p:sp>
            <p:nvSpPr>
              <p:cNvPr id="27" name="Rounded Rectangle 3">
                <a:extLst>
                  <a:ext uri="{FF2B5EF4-FFF2-40B4-BE49-F238E27FC236}">
                    <a16:creationId xmlns:a16="http://schemas.microsoft.com/office/drawing/2014/main" id="{19B463F8-E14A-4B7A-B8F7-F83276CF8E06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39">
                <a:extLst>
                  <a:ext uri="{FF2B5EF4-FFF2-40B4-BE49-F238E27FC236}">
                    <a16:creationId xmlns:a16="http://schemas.microsoft.com/office/drawing/2014/main" id="{895F8FFF-99A5-4E9C-B339-7B975076301A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">
                <a:extLst>
                  <a:ext uri="{FF2B5EF4-FFF2-40B4-BE49-F238E27FC236}">
                    <a16:creationId xmlns:a16="http://schemas.microsoft.com/office/drawing/2014/main" id="{F8E1F4F2-AEB6-49D4-8D05-DD3428EA7610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E243DF0-1E65-4E7B-8E19-3E10414B0CF7}"/>
              </a:ext>
            </a:extLst>
          </p:cNvPr>
          <p:cNvGrpSpPr/>
          <p:nvPr/>
        </p:nvGrpSpPr>
        <p:grpSpPr>
          <a:xfrm>
            <a:off x="7358762" y="4910360"/>
            <a:ext cx="3117650" cy="1120156"/>
            <a:chOff x="7358762" y="962500"/>
            <a:chExt cx="3117650" cy="112015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9C1195-6B5E-47F9-BA05-85F1BF8D3732}"/>
                </a:ext>
              </a:extLst>
            </p:cNvPr>
            <p:cNvSpPr txBox="1"/>
            <p:nvPr/>
          </p:nvSpPr>
          <p:spPr>
            <a:xfrm>
              <a:off x="7358762" y="962500"/>
              <a:ext cx="3117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2" name="Group 24">
              <a:extLst>
                <a:ext uri="{FF2B5EF4-FFF2-40B4-BE49-F238E27FC236}">
                  <a16:creationId xmlns:a16="http://schemas.microsoft.com/office/drawing/2014/main" id="{28ABF279-B8D2-4361-B284-2B6B6E434D03}"/>
                </a:ext>
              </a:extLst>
            </p:cNvPr>
            <p:cNvGrpSpPr/>
            <p:nvPr/>
          </p:nvGrpSpPr>
          <p:grpSpPr>
            <a:xfrm>
              <a:off x="7430984" y="1721582"/>
              <a:ext cx="1254837" cy="361074"/>
              <a:chOff x="3946189" y="5434215"/>
              <a:chExt cx="1254837" cy="361074"/>
            </a:xfrm>
          </p:grpSpPr>
          <p:sp>
            <p:nvSpPr>
              <p:cNvPr id="33" name="Rounded Rectangle 3">
                <a:extLst>
                  <a:ext uri="{FF2B5EF4-FFF2-40B4-BE49-F238E27FC236}">
                    <a16:creationId xmlns:a16="http://schemas.microsoft.com/office/drawing/2014/main" id="{B3C2AB88-572E-424B-B8B9-138EB4EF68E7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ounded Rectangle 39">
                <a:extLst>
                  <a:ext uri="{FF2B5EF4-FFF2-40B4-BE49-F238E27FC236}">
                    <a16:creationId xmlns:a16="http://schemas.microsoft.com/office/drawing/2014/main" id="{66FF7D8F-2988-469B-9036-FCC40E6BF558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ounded Rectangle 2">
                <a:extLst>
                  <a:ext uri="{FF2B5EF4-FFF2-40B4-BE49-F238E27FC236}">
                    <a16:creationId xmlns:a16="http://schemas.microsoft.com/office/drawing/2014/main" id="{AF7CDFE2-27AF-457C-ACB5-0675C401AD9A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5BC068F-960C-40CE-99B0-F994EE677574}"/>
              </a:ext>
            </a:extLst>
          </p:cNvPr>
          <p:cNvSpPr/>
          <p:nvPr/>
        </p:nvSpPr>
        <p:spPr>
          <a:xfrm>
            <a:off x="960254" y="1205939"/>
            <a:ext cx="20661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4400" dirty="0">
              <a:latin typeface="+mj-lt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F67B3E81-5A3C-4D25-B31B-7CDDE93D265D}"/>
              </a:ext>
            </a:extLst>
          </p:cNvPr>
          <p:cNvSpPr/>
          <p:nvPr/>
        </p:nvSpPr>
        <p:spPr>
          <a:xfrm>
            <a:off x="960254" y="3475653"/>
            <a:ext cx="1800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12E2735-326B-4A96-A559-02C0A0DDE0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D9CEAB7-1378-42D8-9113-BF97193B57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B94B9DBA-B762-4B23-A2EF-F15785024B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1A0640BC-1F64-45F4-86C7-35EEF999C0A8}"/>
              </a:ext>
            </a:extLst>
          </p:cNvPr>
          <p:cNvGrpSpPr/>
          <p:nvPr/>
        </p:nvGrpSpPr>
        <p:grpSpPr>
          <a:xfrm>
            <a:off x="1003416" y="1376040"/>
            <a:ext cx="1557766" cy="1557764"/>
            <a:chOff x="1259632" y="1927684"/>
            <a:chExt cx="2005372" cy="2005372"/>
          </a:xfrm>
        </p:grpSpPr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F74563CB-70B2-400A-AA23-A4A981E6C47D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0EAD0BA2-8449-4AD5-A2D0-6B5EDEF7B72B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68AA9BE2-1E11-4BE7-9226-52CC84E08CA3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FACB6986-EBDE-4CBE-BCAC-80B2F0883DC6}"/>
              </a:ext>
            </a:extLst>
          </p:cNvPr>
          <p:cNvSpPr/>
          <p:nvPr/>
        </p:nvSpPr>
        <p:spPr>
          <a:xfrm>
            <a:off x="6571093" y="1998187"/>
            <a:ext cx="4614647" cy="900000"/>
          </a:xfrm>
          <a:custGeom>
            <a:avLst/>
            <a:gdLst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396000 w 6460280"/>
              <a:gd name="connsiteY4" fmla="*/ 39600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396000 w 6460280"/>
              <a:gd name="connsiteY4" fmla="*/ 39600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35550 w 6460280"/>
              <a:gd name="connsiteY4" fmla="*/ 405313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54427 w 6460280"/>
              <a:gd name="connsiteY4" fmla="*/ 405313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8584 w 6460280"/>
              <a:gd name="connsiteY4" fmla="*/ 414627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3303 w 6460280"/>
              <a:gd name="connsiteY4" fmla="*/ 402209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3303 w 6460280"/>
              <a:gd name="connsiteY4" fmla="*/ 386687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3865 w 6460280"/>
              <a:gd name="connsiteY4" fmla="*/ 392896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40221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392896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396001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8584 w 6460280"/>
              <a:gd name="connsiteY4" fmla="*/ 396001 h 792000"/>
              <a:gd name="connsiteX5" fmla="*/ 0 w 6460280"/>
              <a:gd name="connsiteY5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268584" y="396001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21D1833-7D4D-46BC-B61A-8DF322D44984}"/>
              </a:ext>
            </a:extLst>
          </p:cNvPr>
          <p:cNvGrpSpPr/>
          <p:nvPr/>
        </p:nvGrpSpPr>
        <p:grpSpPr>
          <a:xfrm>
            <a:off x="5213722" y="1980081"/>
            <a:ext cx="1275126" cy="936000"/>
            <a:chOff x="5593357" y="2007788"/>
            <a:chExt cx="1275126" cy="936000"/>
          </a:xfrm>
        </p:grpSpPr>
        <p:sp>
          <p:nvSpPr>
            <p:cNvPr id="9" name="Pentagon 26">
              <a:extLst>
                <a:ext uri="{FF2B5EF4-FFF2-40B4-BE49-F238E27FC236}">
                  <a16:creationId xmlns:a16="http://schemas.microsoft.com/office/drawing/2014/main" id="{A2957716-A831-434B-A44E-4C52678C7D25}"/>
                </a:ext>
              </a:extLst>
            </p:cNvPr>
            <p:cNvSpPr/>
            <p:nvPr/>
          </p:nvSpPr>
          <p:spPr>
            <a:xfrm>
              <a:off x="5593357" y="2025894"/>
              <a:ext cx="1275126" cy="900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34">
              <a:extLst>
                <a:ext uri="{FF2B5EF4-FFF2-40B4-BE49-F238E27FC236}">
                  <a16:creationId xmlns:a16="http://schemas.microsoft.com/office/drawing/2014/main" id="{6FE92B90-89D1-4D53-8AE5-DBEDB2C3D1EE}"/>
                </a:ext>
              </a:extLst>
            </p:cNvPr>
            <p:cNvSpPr/>
            <p:nvPr/>
          </p:nvSpPr>
          <p:spPr>
            <a:xfrm>
              <a:off x="5650831" y="2007788"/>
              <a:ext cx="45719" cy="93600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38">
              <a:extLst>
                <a:ext uri="{FF2B5EF4-FFF2-40B4-BE49-F238E27FC236}">
                  <a16:creationId xmlns:a16="http://schemas.microsoft.com/office/drawing/2014/main" id="{16C41421-DCCD-4B3E-98B1-D26F4C1EB582}"/>
                </a:ext>
              </a:extLst>
            </p:cNvPr>
            <p:cNvSpPr/>
            <p:nvPr/>
          </p:nvSpPr>
          <p:spPr>
            <a:xfrm>
              <a:off x="5774607" y="2007788"/>
              <a:ext cx="45719" cy="93600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D549774F-A352-4694-ABCD-B01CED5AFDE6}"/>
              </a:ext>
            </a:extLst>
          </p:cNvPr>
          <p:cNvSpPr/>
          <p:nvPr/>
        </p:nvSpPr>
        <p:spPr>
          <a:xfrm>
            <a:off x="6571093" y="3102030"/>
            <a:ext cx="4614647" cy="900000"/>
          </a:xfrm>
          <a:custGeom>
            <a:avLst/>
            <a:gdLst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396000 w 6460280"/>
              <a:gd name="connsiteY4" fmla="*/ 39600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396000 w 6460280"/>
              <a:gd name="connsiteY4" fmla="*/ 39600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35550 w 6460280"/>
              <a:gd name="connsiteY4" fmla="*/ 405313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54427 w 6460280"/>
              <a:gd name="connsiteY4" fmla="*/ 405313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8584 w 6460280"/>
              <a:gd name="connsiteY4" fmla="*/ 414627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3303 w 6460280"/>
              <a:gd name="connsiteY4" fmla="*/ 402209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3303 w 6460280"/>
              <a:gd name="connsiteY4" fmla="*/ 386687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3865 w 6460280"/>
              <a:gd name="connsiteY4" fmla="*/ 392896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40221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392896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396001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8584 w 6460280"/>
              <a:gd name="connsiteY4" fmla="*/ 396001 h 792000"/>
              <a:gd name="connsiteX5" fmla="*/ 0 w 6460280"/>
              <a:gd name="connsiteY5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268584" y="396001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C022080-7174-4899-B0F0-CCF5E14C4D9A}"/>
              </a:ext>
            </a:extLst>
          </p:cNvPr>
          <p:cNvGrpSpPr/>
          <p:nvPr/>
        </p:nvGrpSpPr>
        <p:grpSpPr>
          <a:xfrm>
            <a:off x="5213722" y="3083924"/>
            <a:ext cx="1275126" cy="936000"/>
            <a:chOff x="5593357" y="3111631"/>
            <a:chExt cx="1275126" cy="936000"/>
          </a:xfrm>
        </p:grpSpPr>
        <p:sp>
          <p:nvSpPr>
            <p:cNvPr id="14" name="Pentagon 26">
              <a:extLst>
                <a:ext uri="{FF2B5EF4-FFF2-40B4-BE49-F238E27FC236}">
                  <a16:creationId xmlns:a16="http://schemas.microsoft.com/office/drawing/2014/main" id="{F5CBE5F8-0284-490E-801C-9A59947EA2EF}"/>
                </a:ext>
              </a:extLst>
            </p:cNvPr>
            <p:cNvSpPr/>
            <p:nvPr/>
          </p:nvSpPr>
          <p:spPr>
            <a:xfrm>
              <a:off x="5593357" y="3129737"/>
              <a:ext cx="1275126" cy="900000"/>
            </a:xfrm>
            <a:prstGeom prst="homePlate">
              <a:avLst>
                <a:gd name="adj" fmla="val 22388"/>
              </a:avLst>
            </a:prstGeom>
            <a:solidFill>
              <a:schemeClr val="accent4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34">
              <a:extLst>
                <a:ext uri="{FF2B5EF4-FFF2-40B4-BE49-F238E27FC236}">
                  <a16:creationId xmlns:a16="http://schemas.microsoft.com/office/drawing/2014/main" id="{78BEFF3F-5E20-4853-A816-48823AE1F6F0}"/>
                </a:ext>
              </a:extLst>
            </p:cNvPr>
            <p:cNvSpPr/>
            <p:nvPr/>
          </p:nvSpPr>
          <p:spPr>
            <a:xfrm>
              <a:off x="5650831" y="3111631"/>
              <a:ext cx="45719" cy="93600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38">
              <a:extLst>
                <a:ext uri="{FF2B5EF4-FFF2-40B4-BE49-F238E27FC236}">
                  <a16:creationId xmlns:a16="http://schemas.microsoft.com/office/drawing/2014/main" id="{0311D174-ACDD-4BE7-ACCF-801DFF6BB4C5}"/>
                </a:ext>
              </a:extLst>
            </p:cNvPr>
            <p:cNvSpPr/>
            <p:nvPr/>
          </p:nvSpPr>
          <p:spPr>
            <a:xfrm>
              <a:off x="5774607" y="3111631"/>
              <a:ext cx="45719" cy="93600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id="{B412F30B-60F6-47ED-8FA1-A83E8BB4D867}"/>
              </a:ext>
            </a:extLst>
          </p:cNvPr>
          <p:cNvSpPr/>
          <p:nvPr/>
        </p:nvSpPr>
        <p:spPr>
          <a:xfrm>
            <a:off x="6571093" y="4205873"/>
            <a:ext cx="4614647" cy="900000"/>
          </a:xfrm>
          <a:custGeom>
            <a:avLst/>
            <a:gdLst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396000 w 6460280"/>
              <a:gd name="connsiteY4" fmla="*/ 39600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396000 w 6460280"/>
              <a:gd name="connsiteY4" fmla="*/ 39600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35550 w 6460280"/>
              <a:gd name="connsiteY4" fmla="*/ 405313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54427 w 6460280"/>
              <a:gd name="connsiteY4" fmla="*/ 405313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8584 w 6460280"/>
              <a:gd name="connsiteY4" fmla="*/ 414627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3303 w 6460280"/>
              <a:gd name="connsiteY4" fmla="*/ 402209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3303 w 6460280"/>
              <a:gd name="connsiteY4" fmla="*/ 386687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3865 w 6460280"/>
              <a:gd name="connsiteY4" fmla="*/ 392896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40221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392896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396001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8584 w 6460280"/>
              <a:gd name="connsiteY4" fmla="*/ 396001 h 792000"/>
              <a:gd name="connsiteX5" fmla="*/ 0 w 6460280"/>
              <a:gd name="connsiteY5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268584" y="396001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DA80D19-F0DB-4E78-B38C-31356956F58D}"/>
              </a:ext>
            </a:extLst>
          </p:cNvPr>
          <p:cNvGrpSpPr/>
          <p:nvPr/>
        </p:nvGrpSpPr>
        <p:grpSpPr>
          <a:xfrm>
            <a:off x="5213722" y="4187767"/>
            <a:ext cx="1275126" cy="936000"/>
            <a:chOff x="5593357" y="4215474"/>
            <a:chExt cx="1275126" cy="936000"/>
          </a:xfrm>
        </p:grpSpPr>
        <p:sp>
          <p:nvSpPr>
            <p:cNvPr id="19" name="Pentagon 26">
              <a:extLst>
                <a:ext uri="{FF2B5EF4-FFF2-40B4-BE49-F238E27FC236}">
                  <a16:creationId xmlns:a16="http://schemas.microsoft.com/office/drawing/2014/main" id="{62FCDC5F-370E-4FD0-B027-569F8118F451}"/>
                </a:ext>
              </a:extLst>
            </p:cNvPr>
            <p:cNvSpPr/>
            <p:nvPr/>
          </p:nvSpPr>
          <p:spPr>
            <a:xfrm>
              <a:off x="5593357" y="4233580"/>
              <a:ext cx="1275126" cy="900000"/>
            </a:xfrm>
            <a:prstGeom prst="homePlate">
              <a:avLst>
                <a:gd name="adj" fmla="val 22388"/>
              </a:avLst>
            </a:prstGeom>
            <a:solidFill>
              <a:schemeClr val="accent3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2E2C9B3E-8DEB-4DC8-9A41-33BB117FCCDC}"/>
                </a:ext>
              </a:extLst>
            </p:cNvPr>
            <p:cNvSpPr/>
            <p:nvPr/>
          </p:nvSpPr>
          <p:spPr>
            <a:xfrm>
              <a:off x="5650831" y="4215474"/>
              <a:ext cx="45719" cy="93600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38">
              <a:extLst>
                <a:ext uri="{FF2B5EF4-FFF2-40B4-BE49-F238E27FC236}">
                  <a16:creationId xmlns:a16="http://schemas.microsoft.com/office/drawing/2014/main" id="{207690A9-A8B4-4A7D-89FD-299766D20FEC}"/>
                </a:ext>
              </a:extLst>
            </p:cNvPr>
            <p:cNvSpPr/>
            <p:nvPr/>
          </p:nvSpPr>
          <p:spPr>
            <a:xfrm>
              <a:off x="5774607" y="4215474"/>
              <a:ext cx="45719" cy="93600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id="{1B739615-7E2D-4E09-AC09-3EF4F0D867B6}"/>
              </a:ext>
            </a:extLst>
          </p:cNvPr>
          <p:cNvSpPr/>
          <p:nvPr/>
        </p:nvSpPr>
        <p:spPr>
          <a:xfrm>
            <a:off x="6571093" y="5309717"/>
            <a:ext cx="4614647" cy="900000"/>
          </a:xfrm>
          <a:custGeom>
            <a:avLst/>
            <a:gdLst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396000 w 6460280"/>
              <a:gd name="connsiteY4" fmla="*/ 39600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396000 w 6460280"/>
              <a:gd name="connsiteY4" fmla="*/ 39600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35550 w 6460280"/>
              <a:gd name="connsiteY4" fmla="*/ 405313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54427 w 6460280"/>
              <a:gd name="connsiteY4" fmla="*/ 405313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8584 w 6460280"/>
              <a:gd name="connsiteY4" fmla="*/ 414627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3303 w 6460280"/>
              <a:gd name="connsiteY4" fmla="*/ 402209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3303 w 6460280"/>
              <a:gd name="connsiteY4" fmla="*/ 386687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3865 w 6460280"/>
              <a:gd name="connsiteY4" fmla="*/ 392896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40221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392896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396001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8584 w 6460280"/>
              <a:gd name="connsiteY4" fmla="*/ 396001 h 792000"/>
              <a:gd name="connsiteX5" fmla="*/ 0 w 6460280"/>
              <a:gd name="connsiteY5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268584" y="396001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AA5241C-F3E1-4387-B1BC-000BEC187E45}"/>
              </a:ext>
            </a:extLst>
          </p:cNvPr>
          <p:cNvGrpSpPr/>
          <p:nvPr/>
        </p:nvGrpSpPr>
        <p:grpSpPr>
          <a:xfrm>
            <a:off x="5213722" y="5291611"/>
            <a:ext cx="1275126" cy="936000"/>
            <a:chOff x="5593357" y="5319318"/>
            <a:chExt cx="1275126" cy="936000"/>
          </a:xfrm>
        </p:grpSpPr>
        <p:sp>
          <p:nvSpPr>
            <p:cNvPr id="24" name="Pentagon 26">
              <a:extLst>
                <a:ext uri="{FF2B5EF4-FFF2-40B4-BE49-F238E27FC236}">
                  <a16:creationId xmlns:a16="http://schemas.microsoft.com/office/drawing/2014/main" id="{D430F879-9E03-44D9-8B31-D516F91699C1}"/>
                </a:ext>
              </a:extLst>
            </p:cNvPr>
            <p:cNvSpPr/>
            <p:nvPr/>
          </p:nvSpPr>
          <p:spPr>
            <a:xfrm>
              <a:off x="5593357" y="5337424"/>
              <a:ext cx="1275126" cy="900000"/>
            </a:xfrm>
            <a:prstGeom prst="homePlate">
              <a:avLst>
                <a:gd name="adj" fmla="val 22388"/>
              </a:avLst>
            </a:prstGeom>
            <a:solidFill>
              <a:schemeClr val="accent2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736EF25-A08D-41EF-859C-A6430B433E6F}"/>
                </a:ext>
              </a:extLst>
            </p:cNvPr>
            <p:cNvSpPr/>
            <p:nvPr/>
          </p:nvSpPr>
          <p:spPr>
            <a:xfrm>
              <a:off x="5650831" y="5319318"/>
              <a:ext cx="45719" cy="93600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ectangle 38">
              <a:extLst>
                <a:ext uri="{FF2B5EF4-FFF2-40B4-BE49-F238E27FC236}">
                  <a16:creationId xmlns:a16="http://schemas.microsoft.com/office/drawing/2014/main" id="{0613E7B1-BC8D-4D99-85B7-6C85B44788D5}"/>
                </a:ext>
              </a:extLst>
            </p:cNvPr>
            <p:cNvSpPr/>
            <p:nvPr/>
          </p:nvSpPr>
          <p:spPr>
            <a:xfrm>
              <a:off x="5774607" y="5319318"/>
              <a:ext cx="45719" cy="93600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22B7EF9-AD06-43FE-B0E9-CEBD6FB031EE}"/>
              </a:ext>
            </a:extLst>
          </p:cNvPr>
          <p:cNvSpPr txBox="1"/>
          <p:nvPr/>
        </p:nvSpPr>
        <p:spPr>
          <a:xfrm>
            <a:off x="5538838" y="2201967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52DAC5-79F1-4CCD-A03B-371F186C80FB}"/>
              </a:ext>
            </a:extLst>
          </p:cNvPr>
          <p:cNvSpPr txBox="1"/>
          <p:nvPr/>
        </p:nvSpPr>
        <p:spPr>
          <a:xfrm>
            <a:off x="5547145" y="3305811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8078DF-1D49-4DD5-80F0-E4F1929D530A}"/>
              </a:ext>
            </a:extLst>
          </p:cNvPr>
          <p:cNvSpPr txBox="1"/>
          <p:nvPr/>
        </p:nvSpPr>
        <p:spPr>
          <a:xfrm>
            <a:off x="5564093" y="4409653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BFE57F-DA27-4962-B39F-570129E45A12}"/>
              </a:ext>
            </a:extLst>
          </p:cNvPr>
          <p:cNvSpPr txBox="1"/>
          <p:nvPr/>
        </p:nvSpPr>
        <p:spPr>
          <a:xfrm>
            <a:off x="5564093" y="5513497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885BE13-96A6-4D64-AE06-B177ABE3D780}"/>
              </a:ext>
            </a:extLst>
          </p:cNvPr>
          <p:cNvGrpSpPr/>
          <p:nvPr/>
        </p:nvGrpSpPr>
        <p:grpSpPr>
          <a:xfrm>
            <a:off x="6963500" y="5412222"/>
            <a:ext cx="4000858" cy="741159"/>
            <a:chOff x="7343135" y="5439929"/>
            <a:chExt cx="4000858" cy="741159"/>
          </a:xfrm>
        </p:grpSpPr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3385AF24-AC78-49B2-A7C2-3399B4937E6C}"/>
                </a:ext>
              </a:extLst>
            </p:cNvPr>
            <p:cNvSpPr txBox="1"/>
            <p:nvPr/>
          </p:nvSpPr>
          <p:spPr bwMode="auto">
            <a:xfrm>
              <a:off x="7343135" y="5439929"/>
              <a:ext cx="4000857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F7594A78-EA9F-4886-A72E-9B6A21A09528}"/>
                </a:ext>
              </a:extLst>
            </p:cNvPr>
            <p:cNvSpPr txBox="1"/>
            <p:nvPr/>
          </p:nvSpPr>
          <p:spPr bwMode="auto">
            <a:xfrm>
              <a:off x="7343136" y="5719423"/>
              <a:ext cx="4000857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70CC952-41BA-4D09-B36B-499F5E5AC025}"/>
              </a:ext>
            </a:extLst>
          </p:cNvPr>
          <p:cNvGrpSpPr/>
          <p:nvPr/>
        </p:nvGrpSpPr>
        <p:grpSpPr>
          <a:xfrm>
            <a:off x="6963500" y="4308378"/>
            <a:ext cx="4000858" cy="741159"/>
            <a:chOff x="7343135" y="4336085"/>
            <a:chExt cx="4000858" cy="741159"/>
          </a:xfrm>
        </p:grpSpPr>
        <p:sp>
          <p:nvSpPr>
            <p:cNvPr id="35" name="TextBox 10">
              <a:extLst>
                <a:ext uri="{FF2B5EF4-FFF2-40B4-BE49-F238E27FC236}">
                  <a16:creationId xmlns:a16="http://schemas.microsoft.com/office/drawing/2014/main" id="{A3AC802E-D09E-401C-AEE8-C55329BB0491}"/>
                </a:ext>
              </a:extLst>
            </p:cNvPr>
            <p:cNvSpPr txBox="1"/>
            <p:nvPr/>
          </p:nvSpPr>
          <p:spPr bwMode="auto">
            <a:xfrm>
              <a:off x="7343135" y="4336085"/>
              <a:ext cx="4000857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9122C689-8BE2-44DB-8D32-F00016A1E9F6}"/>
                </a:ext>
              </a:extLst>
            </p:cNvPr>
            <p:cNvSpPr txBox="1"/>
            <p:nvPr/>
          </p:nvSpPr>
          <p:spPr bwMode="auto">
            <a:xfrm>
              <a:off x="7343136" y="4615579"/>
              <a:ext cx="4000857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1C85AC0-01A9-4896-892D-1B414DB817AA}"/>
              </a:ext>
            </a:extLst>
          </p:cNvPr>
          <p:cNvGrpSpPr/>
          <p:nvPr/>
        </p:nvGrpSpPr>
        <p:grpSpPr>
          <a:xfrm>
            <a:off x="6963500" y="3204535"/>
            <a:ext cx="4000858" cy="741159"/>
            <a:chOff x="7343135" y="3232242"/>
            <a:chExt cx="4000858" cy="741159"/>
          </a:xfrm>
        </p:grpSpPr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851B27FB-1CE9-48FB-8E38-E5D5E0577E3C}"/>
                </a:ext>
              </a:extLst>
            </p:cNvPr>
            <p:cNvSpPr txBox="1"/>
            <p:nvPr/>
          </p:nvSpPr>
          <p:spPr bwMode="auto">
            <a:xfrm>
              <a:off x="7343135" y="3232242"/>
              <a:ext cx="4000857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2CAC76EA-CD65-48C8-8F91-48B8C82636EF}"/>
                </a:ext>
              </a:extLst>
            </p:cNvPr>
            <p:cNvSpPr txBox="1"/>
            <p:nvPr/>
          </p:nvSpPr>
          <p:spPr bwMode="auto">
            <a:xfrm>
              <a:off x="7343136" y="3511736"/>
              <a:ext cx="4000857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23E08B7-14AF-4117-9AF7-C467FD52BFEB}"/>
              </a:ext>
            </a:extLst>
          </p:cNvPr>
          <p:cNvGrpSpPr/>
          <p:nvPr/>
        </p:nvGrpSpPr>
        <p:grpSpPr>
          <a:xfrm>
            <a:off x="6963500" y="2100692"/>
            <a:ext cx="4000858" cy="741159"/>
            <a:chOff x="7343135" y="2128399"/>
            <a:chExt cx="4000858" cy="741159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B8669AA7-FEB4-4483-A6BE-C0C9F2C80143}"/>
                </a:ext>
              </a:extLst>
            </p:cNvPr>
            <p:cNvSpPr txBox="1"/>
            <p:nvPr/>
          </p:nvSpPr>
          <p:spPr bwMode="auto">
            <a:xfrm>
              <a:off x="7343135" y="2128399"/>
              <a:ext cx="4000857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FB1D4846-C8EA-4955-953D-889D75F927F6}"/>
                </a:ext>
              </a:extLst>
            </p:cNvPr>
            <p:cNvSpPr txBox="1"/>
            <p:nvPr/>
          </p:nvSpPr>
          <p:spPr bwMode="auto">
            <a:xfrm>
              <a:off x="7343136" y="2407893"/>
              <a:ext cx="4000857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01071F4-070B-476E-98E2-EFD5D47E008E}"/>
              </a:ext>
            </a:extLst>
          </p:cNvPr>
          <p:cNvGrpSpPr/>
          <p:nvPr/>
        </p:nvGrpSpPr>
        <p:grpSpPr>
          <a:xfrm>
            <a:off x="699936" y="1970898"/>
            <a:ext cx="3799448" cy="4859337"/>
            <a:chOff x="1603892" y="-244307"/>
            <a:chExt cx="6207032" cy="7938537"/>
          </a:xfrm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6ED8CBA4-03A4-4B97-ABDF-55E756F4C331}"/>
                </a:ext>
              </a:extLst>
            </p:cNvPr>
            <p:cNvSpPr/>
            <p:nvPr/>
          </p:nvSpPr>
          <p:spPr>
            <a:xfrm rot="4468197" flipV="1">
              <a:off x="738139" y="621446"/>
              <a:ext cx="7938537" cy="6207032"/>
            </a:xfrm>
            <a:custGeom>
              <a:avLst/>
              <a:gdLst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7314001 w 7938537"/>
                <a:gd name="connsiteY3" fmla="*/ 3866379 h 6207032"/>
                <a:gd name="connsiteX4" fmla="*/ 7314005 w 7938537"/>
                <a:gd name="connsiteY4" fmla="*/ 3865836 h 6207032"/>
                <a:gd name="connsiteX5" fmla="*/ 7327187 w 7938537"/>
                <a:gd name="connsiteY5" fmla="*/ 3878768 h 6207032"/>
                <a:gd name="connsiteX6" fmla="*/ 7334363 w 7938537"/>
                <a:gd name="connsiteY6" fmla="*/ 3888305 h 6207032"/>
                <a:gd name="connsiteX7" fmla="*/ 7544861 w 7938537"/>
                <a:gd name="connsiteY7" fmla="*/ 4797216 h 6207032"/>
                <a:gd name="connsiteX8" fmla="*/ 7544871 w 7938537"/>
                <a:gd name="connsiteY8" fmla="*/ 4794764 h 6207032"/>
                <a:gd name="connsiteX9" fmla="*/ 7555939 w 7938537"/>
                <a:gd name="connsiteY9" fmla="*/ 4809197 h 6207032"/>
                <a:gd name="connsiteX10" fmla="*/ 6557808 w 7938537"/>
                <a:gd name="connsiteY10" fmla="*/ 4627625 h 6207032"/>
                <a:gd name="connsiteX11" fmla="*/ 6557808 w 7938537"/>
                <a:gd name="connsiteY11" fmla="*/ 4627626 h 6207032"/>
                <a:gd name="connsiteX12" fmla="*/ 6557808 w 7938537"/>
                <a:gd name="connsiteY12" fmla="*/ 4627625 h 6207032"/>
                <a:gd name="connsiteX13" fmla="*/ 781752 w 7938537"/>
                <a:gd name="connsiteY13" fmla="*/ 1526871 h 6207032"/>
                <a:gd name="connsiteX14" fmla="*/ 781753 w 7938537"/>
                <a:gd name="connsiteY14" fmla="*/ 1526792 h 6207032"/>
                <a:gd name="connsiteX15" fmla="*/ 785109 w 7938537"/>
                <a:gd name="connsiteY15" fmla="*/ 1524237 h 6207032"/>
                <a:gd name="connsiteX16" fmla="*/ 0 w 7938537"/>
                <a:gd name="connsiteY16" fmla="*/ 2765915 h 6207032"/>
                <a:gd name="connsiteX17" fmla="*/ 758243 w 7938537"/>
                <a:gd name="connsiteY17" fmla="*/ 2993124 h 6207032"/>
                <a:gd name="connsiteX18" fmla="*/ 1064391 w 7938537"/>
                <a:gd name="connsiteY18" fmla="*/ 3088011 h 6207032"/>
                <a:gd name="connsiteX19" fmla="*/ 1072294 w 7938537"/>
                <a:gd name="connsiteY19" fmla="*/ 3072677 h 6207032"/>
                <a:gd name="connsiteX20" fmla="*/ 1075828 w 7938537"/>
                <a:gd name="connsiteY20" fmla="*/ 2585121 h 6207032"/>
                <a:gd name="connsiteX21" fmla="*/ 2046935 w 7938537"/>
                <a:gd name="connsiteY21" fmla="*/ 2002463 h 6207032"/>
                <a:gd name="connsiteX22" fmla="*/ 4862846 w 7938537"/>
                <a:gd name="connsiteY22" fmla="*/ 1254708 h 6207032"/>
                <a:gd name="connsiteX23" fmla="*/ 5877281 w 7938537"/>
                <a:gd name="connsiteY23" fmla="*/ 1308368 h 6207032"/>
                <a:gd name="connsiteX24" fmla="*/ 5883325 w 7938537"/>
                <a:gd name="connsiteY24" fmla="*/ 1310079 h 6207032"/>
                <a:gd name="connsiteX25" fmla="*/ 5873373 w 7938537"/>
                <a:gd name="connsiteY25" fmla="*/ 1317175 h 6207032"/>
                <a:gd name="connsiteX26" fmla="*/ 4666841 w 7938537"/>
                <a:gd name="connsiteY26" fmla="*/ 2150252 h 6207032"/>
                <a:gd name="connsiteX27" fmla="*/ 4073947 w 7938537"/>
                <a:gd name="connsiteY27" fmla="*/ 2718172 h 6207032"/>
                <a:gd name="connsiteX28" fmla="*/ 4203022 w 7938537"/>
                <a:gd name="connsiteY28" fmla="*/ 3652885 h 6207032"/>
                <a:gd name="connsiteX29" fmla="*/ 4205005 w 7938537"/>
                <a:gd name="connsiteY29" fmla="*/ 3661253 h 6207032"/>
                <a:gd name="connsiteX30" fmla="*/ 4205972 w 7938537"/>
                <a:gd name="connsiteY30" fmla="*/ 3668532 h 6207032"/>
                <a:gd name="connsiteX31" fmla="*/ 4208004 w 7938537"/>
                <a:gd name="connsiteY31" fmla="*/ 3673909 h 6207032"/>
                <a:gd name="connsiteX32" fmla="*/ 4209159 w 7938537"/>
                <a:gd name="connsiteY32" fmla="*/ 3678785 h 6207032"/>
                <a:gd name="connsiteX33" fmla="*/ 4211352 w 7938537"/>
                <a:gd name="connsiteY33" fmla="*/ 3687891 h 6207032"/>
                <a:gd name="connsiteX34" fmla="*/ 4210689 w 7938537"/>
                <a:gd name="connsiteY34" fmla="*/ 3684223 h 6207032"/>
                <a:gd name="connsiteX35" fmla="*/ 4210017 w 7938537"/>
                <a:gd name="connsiteY35" fmla="*/ 3679237 h 6207032"/>
                <a:gd name="connsiteX36" fmla="*/ 4225398 w 7938537"/>
                <a:gd name="connsiteY36" fmla="*/ 3719947 h 6207032"/>
                <a:gd name="connsiteX37" fmla="*/ 5609150 w 7938537"/>
                <a:gd name="connsiteY37" fmla="*/ 3890296 h 6207032"/>
                <a:gd name="connsiteX38" fmla="*/ 6380776 w 7938537"/>
                <a:gd name="connsiteY38" fmla="*/ 3850352 h 6207032"/>
                <a:gd name="connsiteX39" fmla="*/ 6474602 w 7938537"/>
                <a:gd name="connsiteY39" fmla="*/ 3849044 h 6207032"/>
                <a:gd name="connsiteX40" fmla="*/ 6452769 w 7938537"/>
                <a:gd name="connsiteY40" fmla="*/ 3856215 h 6207032"/>
                <a:gd name="connsiteX41" fmla="*/ 6411830 w 7938537"/>
                <a:gd name="connsiteY41" fmla="*/ 3952233 h 6207032"/>
                <a:gd name="connsiteX42" fmla="*/ 6556153 w 7938537"/>
                <a:gd name="connsiteY42" fmla="*/ 4620809 h 6207032"/>
                <a:gd name="connsiteX43" fmla="*/ 6557808 w 7938537"/>
                <a:gd name="connsiteY43" fmla="*/ 4627625 h 6207032"/>
                <a:gd name="connsiteX44" fmla="*/ 6568909 w 7938537"/>
                <a:gd name="connsiteY44" fmla="*/ 4661149 h 6207032"/>
                <a:gd name="connsiteX45" fmla="*/ 7352975 w 7938537"/>
                <a:gd name="connsiteY45" fmla="*/ 4837622 h 6207032"/>
                <a:gd name="connsiteX46" fmla="*/ 7803029 w 7938537"/>
                <a:gd name="connsiteY46" fmla="*/ 6207032 h 6207032"/>
                <a:gd name="connsiteX47" fmla="*/ 7938537 w 7938537"/>
                <a:gd name="connsiteY47" fmla="*/ 6169374 h 6207032"/>
                <a:gd name="connsiteX48" fmla="*/ 7625443 w 7938537"/>
                <a:gd name="connsiteY48" fmla="*/ 4942633 h 6207032"/>
                <a:gd name="connsiteX49" fmla="*/ 7605880 w 7938537"/>
                <a:gd name="connsiteY49" fmla="*/ 4889521 h 6207032"/>
                <a:gd name="connsiteX50" fmla="*/ 7606488 w 7938537"/>
                <a:gd name="connsiteY50" fmla="*/ 4890598 h 6207032"/>
                <a:gd name="connsiteX51" fmla="*/ 7610159 w 7938537"/>
                <a:gd name="connsiteY51" fmla="*/ 4897389 h 6207032"/>
                <a:gd name="connsiteX52" fmla="*/ 7430710 w 7938537"/>
                <a:gd name="connsiteY52" fmla="*/ 4266888 h 6207032"/>
                <a:gd name="connsiteX53" fmla="*/ 7313355 w 7938537"/>
                <a:gd name="connsiteY53" fmla="*/ 4159505 h 6207032"/>
                <a:gd name="connsiteX54" fmla="*/ 7307551 w 7938537"/>
                <a:gd name="connsiteY54" fmla="*/ 4163192 h 6207032"/>
                <a:gd name="connsiteX55" fmla="*/ 7326151 w 7938537"/>
                <a:gd name="connsiteY55" fmla="*/ 4143863 h 6207032"/>
                <a:gd name="connsiteX56" fmla="*/ 7374036 w 7938537"/>
                <a:gd name="connsiteY56" fmla="*/ 3962888 h 6207032"/>
                <a:gd name="connsiteX57" fmla="*/ 7344266 w 7938537"/>
                <a:gd name="connsiteY57" fmla="*/ 3901464 h 6207032"/>
                <a:gd name="connsiteX58" fmla="*/ 7358375 w 7938537"/>
                <a:gd name="connsiteY58" fmla="*/ 3920212 h 6207032"/>
                <a:gd name="connsiteX59" fmla="*/ 7380488 w 7938537"/>
                <a:gd name="connsiteY59" fmla="*/ 3961095 h 6207032"/>
                <a:gd name="connsiteX60" fmla="*/ 7181448 w 7938537"/>
                <a:gd name="connsiteY60" fmla="*/ 3244839 h 6207032"/>
                <a:gd name="connsiteX61" fmla="*/ 6575205 w 7938537"/>
                <a:gd name="connsiteY61" fmla="*/ 2989294 h 6207032"/>
                <a:gd name="connsiteX62" fmla="*/ 5087293 w 7938537"/>
                <a:gd name="connsiteY62" fmla="*/ 3037431 h 6207032"/>
                <a:gd name="connsiteX63" fmla="*/ 5079180 w 7938537"/>
                <a:gd name="connsiteY63" fmla="*/ 3037886 h 6207032"/>
                <a:gd name="connsiteX64" fmla="*/ 5119748 w 7938537"/>
                <a:gd name="connsiteY64" fmla="*/ 3013699 h 6207032"/>
                <a:gd name="connsiteX65" fmla="*/ 5385700 w 7938537"/>
                <a:gd name="connsiteY65" fmla="*/ 2861076 h 6207032"/>
                <a:gd name="connsiteX66" fmla="*/ 6176496 w 7938537"/>
                <a:gd name="connsiteY66" fmla="*/ 2404987 h 6207032"/>
                <a:gd name="connsiteX67" fmla="*/ 6797195 w 7938537"/>
                <a:gd name="connsiteY67" fmla="*/ 1656916 h 6207032"/>
                <a:gd name="connsiteX68" fmla="*/ 6786507 w 7938537"/>
                <a:gd name="connsiteY68" fmla="*/ 1599645 h 6207032"/>
                <a:gd name="connsiteX69" fmla="*/ 6786568 w 7938537"/>
                <a:gd name="connsiteY69" fmla="*/ 1591057 h 6207032"/>
                <a:gd name="connsiteX70" fmla="*/ 6778401 w 7938537"/>
                <a:gd name="connsiteY70" fmla="*/ 1545813 h 6207032"/>
                <a:gd name="connsiteX71" fmla="*/ 6779991 w 7938537"/>
                <a:gd name="connsiteY71" fmla="*/ 1550344 h 6207032"/>
                <a:gd name="connsiteX72" fmla="*/ 6777890 w 7938537"/>
                <a:gd name="connsiteY72" fmla="*/ 1542980 h 6207032"/>
                <a:gd name="connsiteX73" fmla="*/ 6770914 w 7938537"/>
                <a:gd name="connsiteY73" fmla="*/ 1504328 h 6207032"/>
                <a:gd name="connsiteX74" fmla="*/ 6754737 w 7938537"/>
                <a:gd name="connsiteY74" fmla="*/ 1461807 h 6207032"/>
                <a:gd name="connsiteX75" fmla="*/ 6513298 w 7938537"/>
                <a:gd name="connsiteY75" fmla="*/ 615337 h 6207032"/>
                <a:gd name="connsiteX76" fmla="*/ 6436205 w 7938537"/>
                <a:gd name="connsiteY76" fmla="*/ 462984 h 6207032"/>
                <a:gd name="connsiteX77" fmla="*/ 6163724 w 7938537"/>
                <a:gd name="connsiteY77" fmla="*/ 232858 h 6207032"/>
                <a:gd name="connsiteX78" fmla="*/ 5330914 w 7938537"/>
                <a:gd name="connsiteY78" fmla="*/ 12469 h 6207032"/>
                <a:gd name="connsiteX79" fmla="*/ 3568921 w 7938537"/>
                <a:gd name="connsiteY79" fmla="*/ 175409 h 6207032"/>
                <a:gd name="connsiteX80" fmla="*/ 1671120 w 7938537"/>
                <a:gd name="connsiteY80" fmla="*/ 925221 h 6207032"/>
                <a:gd name="connsiteX81" fmla="*/ 1169960 w 7938537"/>
                <a:gd name="connsiteY81" fmla="*/ 1237139 h 6207032"/>
                <a:gd name="connsiteX82" fmla="*/ 1075195 w 7938537"/>
                <a:gd name="connsiteY82" fmla="*/ 1302824 h 6207032"/>
                <a:gd name="connsiteX83" fmla="*/ 1075743 w 7938537"/>
                <a:gd name="connsiteY83" fmla="*/ 1294609 h 6207032"/>
                <a:gd name="connsiteX84" fmla="*/ 1079974 w 7938537"/>
                <a:gd name="connsiteY84" fmla="*/ 1249300 h 6207032"/>
                <a:gd name="connsiteX85" fmla="*/ 1064556 w 7938537"/>
                <a:gd name="connsiteY85" fmla="*/ 1218829 h 6207032"/>
                <a:gd name="connsiteX86" fmla="*/ 788582 w 7938537"/>
                <a:gd name="connsiteY86" fmla="*/ 1098944 h 6207032"/>
                <a:gd name="connsiteX87" fmla="*/ 782173 w 7938537"/>
                <a:gd name="connsiteY87" fmla="*/ 1499398 h 6207032"/>
                <a:gd name="connsiteX88" fmla="*/ 782554 w 7938537"/>
                <a:gd name="connsiteY88" fmla="*/ 1474501 h 6207032"/>
                <a:gd name="connsiteX89" fmla="*/ 788520 w 7938537"/>
                <a:gd name="connsiteY89" fmla="*/ 1100976 h 6207032"/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6779991 w 7938537"/>
                <a:gd name="connsiteY3" fmla="*/ 1550344 h 6207032"/>
                <a:gd name="connsiteX4" fmla="*/ 7314001 w 7938537"/>
                <a:gd name="connsiteY4" fmla="*/ 3866379 h 6207032"/>
                <a:gd name="connsiteX5" fmla="*/ 7314005 w 7938537"/>
                <a:gd name="connsiteY5" fmla="*/ 3865836 h 6207032"/>
                <a:gd name="connsiteX6" fmla="*/ 7327187 w 7938537"/>
                <a:gd name="connsiteY6" fmla="*/ 3878768 h 6207032"/>
                <a:gd name="connsiteX7" fmla="*/ 7334363 w 7938537"/>
                <a:gd name="connsiteY7" fmla="*/ 3888305 h 6207032"/>
                <a:gd name="connsiteX8" fmla="*/ 7314001 w 7938537"/>
                <a:gd name="connsiteY8" fmla="*/ 3866379 h 6207032"/>
                <a:gd name="connsiteX9" fmla="*/ 7544861 w 7938537"/>
                <a:gd name="connsiteY9" fmla="*/ 4797216 h 6207032"/>
                <a:gd name="connsiteX10" fmla="*/ 7544871 w 7938537"/>
                <a:gd name="connsiteY10" fmla="*/ 4794764 h 6207032"/>
                <a:gd name="connsiteX11" fmla="*/ 7555939 w 7938537"/>
                <a:gd name="connsiteY11" fmla="*/ 4809197 h 6207032"/>
                <a:gd name="connsiteX12" fmla="*/ 7544861 w 7938537"/>
                <a:gd name="connsiteY12" fmla="*/ 4797216 h 6207032"/>
                <a:gd name="connsiteX13" fmla="*/ 6557808 w 7938537"/>
                <a:gd name="connsiteY13" fmla="*/ 4627625 h 6207032"/>
                <a:gd name="connsiteX14" fmla="*/ 6557808 w 7938537"/>
                <a:gd name="connsiteY14" fmla="*/ 4627626 h 6207032"/>
                <a:gd name="connsiteX15" fmla="*/ 6557808 w 7938537"/>
                <a:gd name="connsiteY15" fmla="*/ 4627625 h 6207032"/>
                <a:gd name="connsiteX16" fmla="*/ 785109 w 7938537"/>
                <a:gd name="connsiteY16" fmla="*/ 1524237 h 6207032"/>
                <a:gd name="connsiteX17" fmla="*/ 781753 w 7938537"/>
                <a:gd name="connsiteY17" fmla="*/ 1526792 h 6207032"/>
                <a:gd name="connsiteX18" fmla="*/ 785109 w 7938537"/>
                <a:gd name="connsiteY18" fmla="*/ 1524237 h 6207032"/>
                <a:gd name="connsiteX19" fmla="*/ 0 w 7938537"/>
                <a:gd name="connsiteY19" fmla="*/ 2765915 h 6207032"/>
                <a:gd name="connsiteX20" fmla="*/ 758243 w 7938537"/>
                <a:gd name="connsiteY20" fmla="*/ 2993124 h 6207032"/>
                <a:gd name="connsiteX21" fmla="*/ 1064391 w 7938537"/>
                <a:gd name="connsiteY21" fmla="*/ 3088011 h 6207032"/>
                <a:gd name="connsiteX22" fmla="*/ 1072294 w 7938537"/>
                <a:gd name="connsiteY22" fmla="*/ 3072677 h 6207032"/>
                <a:gd name="connsiteX23" fmla="*/ 1075828 w 7938537"/>
                <a:gd name="connsiteY23" fmla="*/ 2585121 h 6207032"/>
                <a:gd name="connsiteX24" fmla="*/ 2046935 w 7938537"/>
                <a:gd name="connsiteY24" fmla="*/ 2002463 h 6207032"/>
                <a:gd name="connsiteX25" fmla="*/ 4862846 w 7938537"/>
                <a:gd name="connsiteY25" fmla="*/ 1254708 h 6207032"/>
                <a:gd name="connsiteX26" fmla="*/ 5877281 w 7938537"/>
                <a:gd name="connsiteY26" fmla="*/ 1308368 h 6207032"/>
                <a:gd name="connsiteX27" fmla="*/ 5883325 w 7938537"/>
                <a:gd name="connsiteY27" fmla="*/ 1310079 h 6207032"/>
                <a:gd name="connsiteX28" fmla="*/ 5873373 w 7938537"/>
                <a:gd name="connsiteY28" fmla="*/ 1317175 h 6207032"/>
                <a:gd name="connsiteX29" fmla="*/ 4666841 w 7938537"/>
                <a:gd name="connsiteY29" fmla="*/ 2150252 h 6207032"/>
                <a:gd name="connsiteX30" fmla="*/ 4073947 w 7938537"/>
                <a:gd name="connsiteY30" fmla="*/ 2718172 h 6207032"/>
                <a:gd name="connsiteX31" fmla="*/ 4203022 w 7938537"/>
                <a:gd name="connsiteY31" fmla="*/ 3652885 h 6207032"/>
                <a:gd name="connsiteX32" fmla="*/ 4205005 w 7938537"/>
                <a:gd name="connsiteY32" fmla="*/ 3661253 h 6207032"/>
                <a:gd name="connsiteX33" fmla="*/ 4205972 w 7938537"/>
                <a:gd name="connsiteY33" fmla="*/ 3668532 h 6207032"/>
                <a:gd name="connsiteX34" fmla="*/ 4208004 w 7938537"/>
                <a:gd name="connsiteY34" fmla="*/ 3673909 h 6207032"/>
                <a:gd name="connsiteX35" fmla="*/ 4209159 w 7938537"/>
                <a:gd name="connsiteY35" fmla="*/ 3678785 h 6207032"/>
                <a:gd name="connsiteX36" fmla="*/ 4211352 w 7938537"/>
                <a:gd name="connsiteY36" fmla="*/ 3687891 h 6207032"/>
                <a:gd name="connsiteX37" fmla="*/ 4210689 w 7938537"/>
                <a:gd name="connsiteY37" fmla="*/ 3684223 h 6207032"/>
                <a:gd name="connsiteX38" fmla="*/ 4210017 w 7938537"/>
                <a:gd name="connsiteY38" fmla="*/ 3679237 h 6207032"/>
                <a:gd name="connsiteX39" fmla="*/ 4225398 w 7938537"/>
                <a:gd name="connsiteY39" fmla="*/ 3719947 h 6207032"/>
                <a:gd name="connsiteX40" fmla="*/ 5609150 w 7938537"/>
                <a:gd name="connsiteY40" fmla="*/ 3890296 h 6207032"/>
                <a:gd name="connsiteX41" fmla="*/ 6380776 w 7938537"/>
                <a:gd name="connsiteY41" fmla="*/ 3850352 h 6207032"/>
                <a:gd name="connsiteX42" fmla="*/ 6474602 w 7938537"/>
                <a:gd name="connsiteY42" fmla="*/ 3849044 h 6207032"/>
                <a:gd name="connsiteX43" fmla="*/ 6452769 w 7938537"/>
                <a:gd name="connsiteY43" fmla="*/ 3856215 h 6207032"/>
                <a:gd name="connsiteX44" fmla="*/ 6411830 w 7938537"/>
                <a:gd name="connsiteY44" fmla="*/ 3952233 h 6207032"/>
                <a:gd name="connsiteX45" fmla="*/ 6556153 w 7938537"/>
                <a:gd name="connsiteY45" fmla="*/ 4620809 h 6207032"/>
                <a:gd name="connsiteX46" fmla="*/ 6557808 w 7938537"/>
                <a:gd name="connsiteY46" fmla="*/ 4627625 h 6207032"/>
                <a:gd name="connsiteX47" fmla="*/ 6568909 w 7938537"/>
                <a:gd name="connsiteY47" fmla="*/ 4661149 h 6207032"/>
                <a:gd name="connsiteX48" fmla="*/ 7352975 w 7938537"/>
                <a:gd name="connsiteY48" fmla="*/ 4837622 h 6207032"/>
                <a:gd name="connsiteX49" fmla="*/ 7803029 w 7938537"/>
                <a:gd name="connsiteY49" fmla="*/ 6207032 h 6207032"/>
                <a:gd name="connsiteX50" fmla="*/ 7938537 w 7938537"/>
                <a:gd name="connsiteY50" fmla="*/ 6169374 h 6207032"/>
                <a:gd name="connsiteX51" fmla="*/ 7625443 w 7938537"/>
                <a:gd name="connsiteY51" fmla="*/ 4942633 h 6207032"/>
                <a:gd name="connsiteX52" fmla="*/ 7605880 w 7938537"/>
                <a:gd name="connsiteY52" fmla="*/ 4889521 h 6207032"/>
                <a:gd name="connsiteX53" fmla="*/ 7606488 w 7938537"/>
                <a:gd name="connsiteY53" fmla="*/ 4890598 h 6207032"/>
                <a:gd name="connsiteX54" fmla="*/ 7610159 w 7938537"/>
                <a:gd name="connsiteY54" fmla="*/ 4897389 h 6207032"/>
                <a:gd name="connsiteX55" fmla="*/ 7430710 w 7938537"/>
                <a:gd name="connsiteY55" fmla="*/ 4266888 h 6207032"/>
                <a:gd name="connsiteX56" fmla="*/ 7313355 w 7938537"/>
                <a:gd name="connsiteY56" fmla="*/ 4159505 h 6207032"/>
                <a:gd name="connsiteX57" fmla="*/ 7307551 w 7938537"/>
                <a:gd name="connsiteY57" fmla="*/ 4163192 h 6207032"/>
                <a:gd name="connsiteX58" fmla="*/ 7326151 w 7938537"/>
                <a:gd name="connsiteY58" fmla="*/ 4143863 h 6207032"/>
                <a:gd name="connsiteX59" fmla="*/ 7374036 w 7938537"/>
                <a:gd name="connsiteY59" fmla="*/ 3962888 h 6207032"/>
                <a:gd name="connsiteX60" fmla="*/ 7344266 w 7938537"/>
                <a:gd name="connsiteY60" fmla="*/ 3901464 h 6207032"/>
                <a:gd name="connsiteX61" fmla="*/ 7358375 w 7938537"/>
                <a:gd name="connsiteY61" fmla="*/ 3920212 h 6207032"/>
                <a:gd name="connsiteX62" fmla="*/ 7380488 w 7938537"/>
                <a:gd name="connsiteY62" fmla="*/ 3961095 h 6207032"/>
                <a:gd name="connsiteX63" fmla="*/ 7181448 w 7938537"/>
                <a:gd name="connsiteY63" fmla="*/ 3244839 h 6207032"/>
                <a:gd name="connsiteX64" fmla="*/ 6575205 w 7938537"/>
                <a:gd name="connsiteY64" fmla="*/ 2989294 h 6207032"/>
                <a:gd name="connsiteX65" fmla="*/ 5087293 w 7938537"/>
                <a:gd name="connsiteY65" fmla="*/ 3037431 h 6207032"/>
                <a:gd name="connsiteX66" fmla="*/ 5079180 w 7938537"/>
                <a:gd name="connsiteY66" fmla="*/ 3037886 h 6207032"/>
                <a:gd name="connsiteX67" fmla="*/ 5119748 w 7938537"/>
                <a:gd name="connsiteY67" fmla="*/ 3013699 h 6207032"/>
                <a:gd name="connsiteX68" fmla="*/ 5385700 w 7938537"/>
                <a:gd name="connsiteY68" fmla="*/ 2861076 h 6207032"/>
                <a:gd name="connsiteX69" fmla="*/ 6176496 w 7938537"/>
                <a:gd name="connsiteY69" fmla="*/ 2404987 h 6207032"/>
                <a:gd name="connsiteX70" fmla="*/ 6797195 w 7938537"/>
                <a:gd name="connsiteY70" fmla="*/ 1656916 h 6207032"/>
                <a:gd name="connsiteX71" fmla="*/ 6786507 w 7938537"/>
                <a:gd name="connsiteY71" fmla="*/ 1599645 h 6207032"/>
                <a:gd name="connsiteX72" fmla="*/ 6786568 w 7938537"/>
                <a:gd name="connsiteY72" fmla="*/ 1591057 h 6207032"/>
                <a:gd name="connsiteX73" fmla="*/ 6778401 w 7938537"/>
                <a:gd name="connsiteY73" fmla="*/ 1545813 h 6207032"/>
                <a:gd name="connsiteX74" fmla="*/ 6779991 w 7938537"/>
                <a:gd name="connsiteY74" fmla="*/ 1550344 h 6207032"/>
                <a:gd name="connsiteX75" fmla="*/ 6777890 w 7938537"/>
                <a:gd name="connsiteY75" fmla="*/ 1542980 h 6207032"/>
                <a:gd name="connsiteX76" fmla="*/ 6770914 w 7938537"/>
                <a:gd name="connsiteY76" fmla="*/ 1504328 h 6207032"/>
                <a:gd name="connsiteX77" fmla="*/ 6754737 w 7938537"/>
                <a:gd name="connsiteY77" fmla="*/ 1461807 h 6207032"/>
                <a:gd name="connsiteX78" fmla="*/ 6513298 w 7938537"/>
                <a:gd name="connsiteY78" fmla="*/ 615337 h 6207032"/>
                <a:gd name="connsiteX79" fmla="*/ 6436205 w 7938537"/>
                <a:gd name="connsiteY79" fmla="*/ 462984 h 6207032"/>
                <a:gd name="connsiteX80" fmla="*/ 6163724 w 7938537"/>
                <a:gd name="connsiteY80" fmla="*/ 232858 h 6207032"/>
                <a:gd name="connsiteX81" fmla="*/ 5330914 w 7938537"/>
                <a:gd name="connsiteY81" fmla="*/ 12469 h 6207032"/>
                <a:gd name="connsiteX82" fmla="*/ 3568921 w 7938537"/>
                <a:gd name="connsiteY82" fmla="*/ 175409 h 6207032"/>
                <a:gd name="connsiteX83" fmla="*/ 1671120 w 7938537"/>
                <a:gd name="connsiteY83" fmla="*/ 925221 h 6207032"/>
                <a:gd name="connsiteX84" fmla="*/ 1169960 w 7938537"/>
                <a:gd name="connsiteY84" fmla="*/ 1237139 h 6207032"/>
                <a:gd name="connsiteX85" fmla="*/ 1075195 w 7938537"/>
                <a:gd name="connsiteY85" fmla="*/ 1302824 h 6207032"/>
                <a:gd name="connsiteX86" fmla="*/ 1075743 w 7938537"/>
                <a:gd name="connsiteY86" fmla="*/ 1294609 h 6207032"/>
                <a:gd name="connsiteX87" fmla="*/ 1079974 w 7938537"/>
                <a:gd name="connsiteY87" fmla="*/ 1249300 h 6207032"/>
                <a:gd name="connsiteX88" fmla="*/ 1064556 w 7938537"/>
                <a:gd name="connsiteY88" fmla="*/ 1218829 h 6207032"/>
                <a:gd name="connsiteX89" fmla="*/ 788582 w 7938537"/>
                <a:gd name="connsiteY89" fmla="*/ 1098944 h 6207032"/>
                <a:gd name="connsiteX90" fmla="*/ 782173 w 7938537"/>
                <a:gd name="connsiteY90" fmla="*/ 1499398 h 6207032"/>
                <a:gd name="connsiteX91" fmla="*/ 782554 w 7938537"/>
                <a:gd name="connsiteY91" fmla="*/ 1474501 h 6207032"/>
                <a:gd name="connsiteX92" fmla="*/ 788520 w 7938537"/>
                <a:gd name="connsiteY92" fmla="*/ 1100976 h 6207032"/>
                <a:gd name="connsiteX93" fmla="*/ 0 w 7938537"/>
                <a:gd name="connsiteY93" fmla="*/ 2765915 h 6207032"/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6779991 w 7938537"/>
                <a:gd name="connsiteY3" fmla="*/ 1550344 h 6207032"/>
                <a:gd name="connsiteX4" fmla="*/ 7314001 w 7938537"/>
                <a:gd name="connsiteY4" fmla="*/ 3866379 h 6207032"/>
                <a:gd name="connsiteX5" fmla="*/ 7314005 w 7938537"/>
                <a:gd name="connsiteY5" fmla="*/ 3865836 h 6207032"/>
                <a:gd name="connsiteX6" fmla="*/ 7327187 w 7938537"/>
                <a:gd name="connsiteY6" fmla="*/ 3878768 h 6207032"/>
                <a:gd name="connsiteX7" fmla="*/ 7334363 w 7938537"/>
                <a:gd name="connsiteY7" fmla="*/ 3888305 h 6207032"/>
                <a:gd name="connsiteX8" fmla="*/ 7314001 w 7938537"/>
                <a:gd name="connsiteY8" fmla="*/ 3866379 h 6207032"/>
                <a:gd name="connsiteX9" fmla="*/ 7544861 w 7938537"/>
                <a:gd name="connsiteY9" fmla="*/ 4797216 h 6207032"/>
                <a:gd name="connsiteX10" fmla="*/ 7544871 w 7938537"/>
                <a:gd name="connsiteY10" fmla="*/ 4794764 h 6207032"/>
                <a:gd name="connsiteX11" fmla="*/ 7555939 w 7938537"/>
                <a:gd name="connsiteY11" fmla="*/ 4809197 h 6207032"/>
                <a:gd name="connsiteX12" fmla="*/ 7544861 w 7938537"/>
                <a:gd name="connsiteY12" fmla="*/ 4797216 h 6207032"/>
                <a:gd name="connsiteX13" fmla="*/ 6557808 w 7938537"/>
                <a:gd name="connsiteY13" fmla="*/ 4627625 h 6207032"/>
                <a:gd name="connsiteX14" fmla="*/ 6557808 w 7938537"/>
                <a:gd name="connsiteY14" fmla="*/ 4627626 h 6207032"/>
                <a:gd name="connsiteX15" fmla="*/ 6557808 w 7938537"/>
                <a:gd name="connsiteY15" fmla="*/ 4627625 h 6207032"/>
                <a:gd name="connsiteX16" fmla="*/ 785109 w 7938537"/>
                <a:gd name="connsiteY16" fmla="*/ 1524237 h 6207032"/>
                <a:gd name="connsiteX17" fmla="*/ 781753 w 7938537"/>
                <a:gd name="connsiteY17" fmla="*/ 1526792 h 6207032"/>
                <a:gd name="connsiteX18" fmla="*/ 785109 w 7938537"/>
                <a:gd name="connsiteY18" fmla="*/ 1524237 h 6207032"/>
                <a:gd name="connsiteX19" fmla="*/ 0 w 7938537"/>
                <a:gd name="connsiteY19" fmla="*/ 2765915 h 6207032"/>
                <a:gd name="connsiteX20" fmla="*/ 758243 w 7938537"/>
                <a:gd name="connsiteY20" fmla="*/ 2993124 h 6207032"/>
                <a:gd name="connsiteX21" fmla="*/ 1064391 w 7938537"/>
                <a:gd name="connsiteY21" fmla="*/ 3088011 h 6207032"/>
                <a:gd name="connsiteX22" fmla="*/ 1072294 w 7938537"/>
                <a:gd name="connsiteY22" fmla="*/ 3072677 h 6207032"/>
                <a:gd name="connsiteX23" fmla="*/ 1075828 w 7938537"/>
                <a:gd name="connsiteY23" fmla="*/ 2585121 h 6207032"/>
                <a:gd name="connsiteX24" fmla="*/ 2046935 w 7938537"/>
                <a:gd name="connsiteY24" fmla="*/ 2002463 h 6207032"/>
                <a:gd name="connsiteX25" fmla="*/ 4862846 w 7938537"/>
                <a:gd name="connsiteY25" fmla="*/ 1254708 h 6207032"/>
                <a:gd name="connsiteX26" fmla="*/ 5877281 w 7938537"/>
                <a:gd name="connsiteY26" fmla="*/ 1308368 h 6207032"/>
                <a:gd name="connsiteX27" fmla="*/ 5883325 w 7938537"/>
                <a:gd name="connsiteY27" fmla="*/ 1310079 h 6207032"/>
                <a:gd name="connsiteX28" fmla="*/ 5873373 w 7938537"/>
                <a:gd name="connsiteY28" fmla="*/ 1317175 h 6207032"/>
                <a:gd name="connsiteX29" fmla="*/ 4666841 w 7938537"/>
                <a:gd name="connsiteY29" fmla="*/ 2150252 h 6207032"/>
                <a:gd name="connsiteX30" fmla="*/ 4073947 w 7938537"/>
                <a:gd name="connsiteY30" fmla="*/ 2718172 h 6207032"/>
                <a:gd name="connsiteX31" fmla="*/ 4203022 w 7938537"/>
                <a:gd name="connsiteY31" fmla="*/ 3652885 h 6207032"/>
                <a:gd name="connsiteX32" fmla="*/ 4205005 w 7938537"/>
                <a:gd name="connsiteY32" fmla="*/ 3661253 h 6207032"/>
                <a:gd name="connsiteX33" fmla="*/ 4205972 w 7938537"/>
                <a:gd name="connsiteY33" fmla="*/ 3668532 h 6207032"/>
                <a:gd name="connsiteX34" fmla="*/ 4208004 w 7938537"/>
                <a:gd name="connsiteY34" fmla="*/ 3673909 h 6207032"/>
                <a:gd name="connsiteX35" fmla="*/ 4209159 w 7938537"/>
                <a:gd name="connsiteY35" fmla="*/ 3678785 h 6207032"/>
                <a:gd name="connsiteX36" fmla="*/ 4211352 w 7938537"/>
                <a:gd name="connsiteY36" fmla="*/ 3687891 h 6207032"/>
                <a:gd name="connsiteX37" fmla="*/ 4210689 w 7938537"/>
                <a:gd name="connsiteY37" fmla="*/ 3684223 h 6207032"/>
                <a:gd name="connsiteX38" fmla="*/ 4210017 w 7938537"/>
                <a:gd name="connsiteY38" fmla="*/ 3679237 h 6207032"/>
                <a:gd name="connsiteX39" fmla="*/ 4225398 w 7938537"/>
                <a:gd name="connsiteY39" fmla="*/ 3719947 h 6207032"/>
                <a:gd name="connsiteX40" fmla="*/ 5609150 w 7938537"/>
                <a:gd name="connsiteY40" fmla="*/ 3890296 h 6207032"/>
                <a:gd name="connsiteX41" fmla="*/ 6380776 w 7938537"/>
                <a:gd name="connsiteY41" fmla="*/ 3850352 h 6207032"/>
                <a:gd name="connsiteX42" fmla="*/ 6474602 w 7938537"/>
                <a:gd name="connsiteY42" fmla="*/ 3849044 h 6207032"/>
                <a:gd name="connsiteX43" fmla="*/ 6452769 w 7938537"/>
                <a:gd name="connsiteY43" fmla="*/ 3856215 h 6207032"/>
                <a:gd name="connsiteX44" fmla="*/ 6411830 w 7938537"/>
                <a:gd name="connsiteY44" fmla="*/ 3952233 h 6207032"/>
                <a:gd name="connsiteX45" fmla="*/ 6556153 w 7938537"/>
                <a:gd name="connsiteY45" fmla="*/ 4620809 h 6207032"/>
                <a:gd name="connsiteX46" fmla="*/ 6557808 w 7938537"/>
                <a:gd name="connsiteY46" fmla="*/ 4627625 h 6207032"/>
                <a:gd name="connsiteX47" fmla="*/ 6568909 w 7938537"/>
                <a:gd name="connsiteY47" fmla="*/ 4661149 h 6207032"/>
                <a:gd name="connsiteX48" fmla="*/ 7352975 w 7938537"/>
                <a:gd name="connsiteY48" fmla="*/ 4837622 h 6207032"/>
                <a:gd name="connsiteX49" fmla="*/ 7803029 w 7938537"/>
                <a:gd name="connsiteY49" fmla="*/ 6207032 h 6207032"/>
                <a:gd name="connsiteX50" fmla="*/ 7938537 w 7938537"/>
                <a:gd name="connsiteY50" fmla="*/ 6169374 h 6207032"/>
                <a:gd name="connsiteX51" fmla="*/ 7625443 w 7938537"/>
                <a:gd name="connsiteY51" fmla="*/ 4942633 h 6207032"/>
                <a:gd name="connsiteX52" fmla="*/ 7605880 w 7938537"/>
                <a:gd name="connsiteY52" fmla="*/ 4889521 h 6207032"/>
                <a:gd name="connsiteX53" fmla="*/ 7606488 w 7938537"/>
                <a:gd name="connsiteY53" fmla="*/ 4890598 h 6207032"/>
                <a:gd name="connsiteX54" fmla="*/ 7610159 w 7938537"/>
                <a:gd name="connsiteY54" fmla="*/ 4897389 h 6207032"/>
                <a:gd name="connsiteX55" fmla="*/ 7430710 w 7938537"/>
                <a:gd name="connsiteY55" fmla="*/ 4266888 h 6207032"/>
                <a:gd name="connsiteX56" fmla="*/ 7313355 w 7938537"/>
                <a:gd name="connsiteY56" fmla="*/ 4159505 h 6207032"/>
                <a:gd name="connsiteX57" fmla="*/ 7307551 w 7938537"/>
                <a:gd name="connsiteY57" fmla="*/ 4163192 h 6207032"/>
                <a:gd name="connsiteX58" fmla="*/ 7326151 w 7938537"/>
                <a:gd name="connsiteY58" fmla="*/ 4143863 h 6207032"/>
                <a:gd name="connsiteX59" fmla="*/ 7374036 w 7938537"/>
                <a:gd name="connsiteY59" fmla="*/ 3962888 h 6207032"/>
                <a:gd name="connsiteX60" fmla="*/ 7344266 w 7938537"/>
                <a:gd name="connsiteY60" fmla="*/ 3901464 h 6207032"/>
                <a:gd name="connsiteX61" fmla="*/ 7358375 w 7938537"/>
                <a:gd name="connsiteY61" fmla="*/ 3920212 h 6207032"/>
                <a:gd name="connsiteX62" fmla="*/ 7380488 w 7938537"/>
                <a:gd name="connsiteY62" fmla="*/ 3961095 h 6207032"/>
                <a:gd name="connsiteX63" fmla="*/ 7181448 w 7938537"/>
                <a:gd name="connsiteY63" fmla="*/ 3244839 h 6207032"/>
                <a:gd name="connsiteX64" fmla="*/ 6575205 w 7938537"/>
                <a:gd name="connsiteY64" fmla="*/ 2989294 h 6207032"/>
                <a:gd name="connsiteX65" fmla="*/ 5087293 w 7938537"/>
                <a:gd name="connsiteY65" fmla="*/ 3037431 h 6207032"/>
                <a:gd name="connsiteX66" fmla="*/ 5079180 w 7938537"/>
                <a:gd name="connsiteY66" fmla="*/ 3037886 h 6207032"/>
                <a:gd name="connsiteX67" fmla="*/ 5119748 w 7938537"/>
                <a:gd name="connsiteY67" fmla="*/ 3013699 h 6207032"/>
                <a:gd name="connsiteX68" fmla="*/ 5385700 w 7938537"/>
                <a:gd name="connsiteY68" fmla="*/ 2861076 h 6207032"/>
                <a:gd name="connsiteX69" fmla="*/ 6176496 w 7938537"/>
                <a:gd name="connsiteY69" fmla="*/ 2404987 h 6207032"/>
                <a:gd name="connsiteX70" fmla="*/ 6797195 w 7938537"/>
                <a:gd name="connsiteY70" fmla="*/ 1656916 h 6207032"/>
                <a:gd name="connsiteX71" fmla="*/ 6786507 w 7938537"/>
                <a:gd name="connsiteY71" fmla="*/ 1599645 h 6207032"/>
                <a:gd name="connsiteX72" fmla="*/ 6786568 w 7938537"/>
                <a:gd name="connsiteY72" fmla="*/ 1591057 h 6207032"/>
                <a:gd name="connsiteX73" fmla="*/ 6778401 w 7938537"/>
                <a:gd name="connsiteY73" fmla="*/ 1545813 h 6207032"/>
                <a:gd name="connsiteX74" fmla="*/ 6779991 w 7938537"/>
                <a:gd name="connsiteY74" fmla="*/ 1550344 h 6207032"/>
                <a:gd name="connsiteX75" fmla="*/ 6777890 w 7938537"/>
                <a:gd name="connsiteY75" fmla="*/ 1542980 h 6207032"/>
                <a:gd name="connsiteX76" fmla="*/ 6770914 w 7938537"/>
                <a:gd name="connsiteY76" fmla="*/ 1504328 h 6207032"/>
                <a:gd name="connsiteX77" fmla="*/ 6754737 w 7938537"/>
                <a:gd name="connsiteY77" fmla="*/ 1461807 h 6207032"/>
                <a:gd name="connsiteX78" fmla="*/ 6513298 w 7938537"/>
                <a:gd name="connsiteY78" fmla="*/ 615337 h 6207032"/>
                <a:gd name="connsiteX79" fmla="*/ 6436205 w 7938537"/>
                <a:gd name="connsiteY79" fmla="*/ 462984 h 6207032"/>
                <a:gd name="connsiteX80" fmla="*/ 6163724 w 7938537"/>
                <a:gd name="connsiteY80" fmla="*/ 232858 h 6207032"/>
                <a:gd name="connsiteX81" fmla="*/ 5330914 w 7938537"/>
                <a:gd name="connsiteY81" fmla="*/ 12469 h 6207032"/>
                <a:gd name="connsiteX82" fmla="*/ 3568921 w 7938537"/>
                <a:gd name="connsiteY82" fmla="*/ 175409 h 6207032"/>
                <a:gd name="connsiteX83" fmla="*/ 1671120 w 7938537"/>
                <a:gd name="connsiteY83" fmla="*/ 925221 h 6207032"/>
                <a:gd name="connsiteX84" fmla="*/ 1169960 w 7938537"/>
                <a:gd name="connsiteY84" fmla="*/ 1237139 h 6207032"/>
                <a:gd name="connsiteX85" fmla="*/ 1075195 w 7938537"/>
                <a:gd name="connsiteY85" fmla="*/ 1302824 h 6207032"/>
                <a:gd name="connsiteX86" fmla="*/ 1075743 w 7938537"/>
                <a:gd name="connsiteY86" fmla="*/ 1294609 h 6207032"/>
                <a:gd name="connsiteX87" fmla="*/ 1079974 w 7938537"/>
                <a:gd name="connsiteY87" fmla="*/ 1249300 h 6207032"/>
                <a:gd name="connsiteX88" fmla="*/ 1064556 w 7938537"/>
                <a:gd name="connsiteY88" fmla="*/ 1218829 h 6207032"/>
                <a:gd name="connsiteX89" fmla="*/ 788582 w 7938537"/>
                <a:gd name="connsiteY89" fmla="*/ 1098944 h 6207032"/>
                <a:gd name="connsiteX90" fmla="*/ 782173 w 7938537"/>
                <a:gd name="connsiteY90" fmla="*/ 1499398 h 6207032"/>
                <a:gd name="connsiteX91" fmla="*/ 788520 w 7938537"/>
                <a:gd name="connsiteY91" fmla="*/ 1100976 h 6207032"/>
                <a:gd name="connsiteX92" fmla="*/ 0 w 7938537"/>
                <a:gd name="connsiteY92" fmla="*/ 2765915 h 6207032"/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6779991 w 7938537"/>
                <a:gd name="connsiteY3" fmla="*/ 1550344 h 6207032"/>
                <a:gd name="connsiteX4" fmla="*/ 7314001 w 7938537"/>
                <a:gd name="connsiteY4" fmla="*/ 3866379 h 6207032"/>
                <a:gd name="connsiteX5" fmla="*/ 7314005 w 7938537"/>
                <a:gd name="connsiteY5" fmla="*/ 3865836 h 6207032"/>
                <a:gd name="connsiteX6" fmla="*/ 7327187 w 7938537"/>
                <a:gd name="connsiteY6" fmla="*/ 3878768 h 6207032"/>
                <a:gd name="connsiteX7" fmla="*/ 7334363 w 7938537"/>
                <a:gd name="connsiteY7" fmla="*/ 3888305 h 6207032"/>
                <a:gd name="connsiteX8" fmla="*/ 7314001 w 7938537"/>
                <a:gd name="connsiteY8" fmla="*/ 3866379 h 6207032"/>
                <a:gd name="connsiteX9" fmla="*/ 7544861 w 7938537"/>
                <a:gd name="connsiteY9" fmla="*/ 4797216 h 6207032"/>
                <a:gd name="connsiteX10" fmla="*/ 7544871 w 7938537"/>
                <a:gd name="connsiteY10" fmla="*/ 4794764 h 6207032"/>
                <a:gd name="connsiteX11" fmla="*/ 7555939 w 7938537"/>
                <a:gd name="connsiteY11" fmla="*/ 4809197 h 6207032"/>
                <a:gd name="connsiteX12" fmla="*/ 7544861 w 7938537"/>
                <a:gd name="connsiteY12" fmla="*/ 4797216 h 6207032"/>
                <a:gd name="connsiteX13" fmla="*/ 6557808 w 7938537"/>
                <a:gd name="connsiteY13" fmla="*/ 4627625 h 6207032"/>
                <a:gd name="connsiteX14" fmla="*/ 6557808 w 7938537"/>
                <a:gd name="connsiteY14" fmla="*/ 4627626 h 6207032"/>
                <a:gd name="connsiteX15" fmla="*/ 6557808 w 7938537"/>
                <a:gd name="connsiteY15" fmla="*/ 4627625 h 6207032"/>
                <a:gd name="connsiteX16" fmla="*/ 785109 w 7938537"/>
                <a:gd name="connsiteY16" fmla="*/ 1524237 h 6207032"/>
                <a:gd name="connsiteX17" fmla="*/ 781753 w 7938537"/>
                <a:gd name="connsiteY17" fmla="*/ 1526792 h 6207032"/>
                <a:gd name="connsiteX18" fmla="*/ 785109 w 7938537"/>
                <a:gd name="connsiteY18" fmla="*/ 1524237 h 6207032"/>
                <a:gd name="connsiteX19" fmla="*/ 0 w 7938537"/>
                <a:gd name="connsiteY19" fmla="*/ 2765915 h 6207032"/>
                <a:gd name="connsiteX20" fmla="*/ 758243 w 7938537"/>
                <a:gd name="connsiteY20" fmla="*/ 2993124 h 6207032"/>
                <a:gd name="connsiteX21" fmla="*/ 1064391 w 7938537"/>
                <a:gd name="connsiteY21" fmla="*/ 3088011 h 6207032"/>
                <a:gd name="connsiteX22" fmla="*/ 1072294 w 7938537"/>
                <a:gd name="connsiteY22" fmla="*/ 3072677 h 6207032"/>
                <a:gd name="connsiteX23" fmla="*/ 1075828 w 7938537"/>
                <a:gd name="connsiteY23" fmla="*/ 2585121 h 6207032"/>
                <a:gd name="connsiteX24" fmla="*/ 2046935 w 7938537"/>
                <a:gd name="connsiteY24" fmla="*/ 2002463 h 6207032"/>
                <a:gd name="connsiteX25" fmla="*/ 4862846 w 7938537"/>
                <a:gd name="connsiteY25" fmla="*/ 1254708 h 6207032"/>
                <a:gd name="connsiteX26" fmla="*/ 5877281 w 7938537"/>
                <a:gd name="connsiteY26" fmla="*/ 1308368 h 6207032"/>
                <a:gd name="connsiteX27" fmla="*/ 5883325 w 7938537"/>
                <a:gd name="connsiteY27" fmla="*/ 1310079 h 6207032"/>
                <a:gd name="connsiteX28" fmla="*/ 5873373 w 7938537"/>
                <a:gd name="connsiteY28" fmla="*/ 1317175 h 6207032"/>
                <a:gd name="connsiteX29" fmla="*/ 4666841 w 7938537"/>
                <a:gd name="connsiteY29" fmla="*/ 2150252 h 6207032"/>
                <a:gd name="connsiteX30" fmla="*/ 4073947 w 7938537"/>
                <a:gd name="connsiteY30" fmla="*/ 2718172 h 6207032"/>
                <a:gd name="connsiteX31" fmla="*/ 4203022 w 7938537"/>
                <a:gd name="connsiteY31" fmla="*/ 3652885 h 6207032"/>
                <a:gd name="connsiteX32" fmla="*/ 4205005 w 7938537"/>
                <a:gd name="connsiteY32" fmla="*/ 3661253 h 6207032"/>
                <a:gd name="connsiteX33" fmla="*/ 4205972 w 7938537"/>
                <a:gd name="connsiteY33" fmla="*/ 3668532 h 6207032"/>
                <a:gd name="connsiteX34" fmla="*/ 4208004 w 7938537"/>
                <a:gd name="connsiteY34" fmla="*/ 3673909 h 6207032"/>
                <a:gd name="connsiteX35" fmla="*/ 4209159 w 7938537"/>
                <a:gd name="connsiteY35" fmla="*/ 3678785 h 6207032"/>
                <a:gd name="connsiteX36" fmla="*/ 4211352 w 7938537"/>
                <a:gd name="connsiteY36" fmla="*/ 3687891 h 6207032"/>
                <a:gd name="connsiteX37" fmla="*/ 4210689 w 7938537"/>
                <a:gd name="connsiteY37" fmla="*/ 3684223 h 6207032"/>
                <a:gd name="connsiteX38" fmla="*/ 4210017 w 7938537"/>
                <a:gd name="connsiteY38" fmla="*/ 3679237 h 6207032"/>
                <a:gd name="connsiteX39" fmla="*/ 4225398 w 7938537"/>
                <a:gd name="connsiteY39" fmla="*/ 3719947 h 6207032"/>
                <a:gd name="connsiteX40" fmla="*/ 5609150 w 7938537"/>
                <a:gd name="connsiteY40" fmla="*/ 3890296 h 6207032"/>
                <a:gd name="connsiteX41" fmla="*/ 6380776 w 7938537"/>
                <a:gd name="connsiteY41" fmla="*/ 3850352 h 6207032"/>
                <a:gd name="connsiteX42" fmla="*/ 6474602 w 7938537"/>
                <a:gd name="connsiteY42" fmla="*/ 3849044 h 6207032"/>
                <a:gd name="connsiteX43" fmla="*/ 6452769 w 7938537"/>
                <a:gd name="connsiteY43" fmla="*/ 3856215 h 6207032"/>
                <a:gd name="connsiteX44" fmla="*/ 6411830 w 7938537"/>
                <a:gd name="connsiteY44" fmla="*/ 3952233 h 6207032"/>
                <a:gd name="connsiteX45" fmla="*/ 6556153 w 7938537"/>
                <a:gd name="connsiteY45" fmla="*/ 4620809 h 6207032"/>
                <a:gd name="connsiteX46" fmla="*/ 6557808 w 7938537"/>
                <a:gd name="connsiteY46" fmla="*/ 4627625 h 6207032"/>
                <a:gd name="connsiteX47" fmla="*/ 6568909 w 7938537"/>
                <a:gd name="connsiteY47" fmla="*/ 4661149 h 6207032"/>
                <a:gd name="connsiteX48" fmla="*/ 7352975 w 7938537"/>
                <a:gd name="connsiteY48" fmla="*/ 4837622 h 6207032"/>
                <a:gd name="connsiteX49" fmla="*/ 7803029 w 7938537"/>
                <a:gd name="connsiteY49" fmla="*/ 6207032 h 6207032"/>
                <a:gd name="connsiteX50" fmla="*/ 7938537 w 7938537"/>
                <a:gd name="connsiteY50" fmla="*/ 6169374 h 6207032"/>
                <a:gd name="connsiteX51" fmla="*/ 7625443 w 7938537"/>
                <a:gd name="connsiteY51" fmla="*/ 4942633 h 6207032"/>
                <a:gd name="connsiteX52" fmla="*/ 7605880 w 7938537"/>
                <a:gd name="connsiteY52" fmla="*/ 4889521 h 6207032"/>
                <a:gd name="connsiteX53" fmla="*/ 7606488 w 7938537"/>
                <a:gd name="connsiteY53" fmla="*/ 4890598 h 6207032"/>
                <a:gd name="connsiteX54" fmla="*/ 7610159 w 7938537"/>
                <a:gd name="connsiteY54" fmla="*/ 4897389 h 6207032"/>
                <a:gd name="connsiteX55" fmla="*/ 7430710 w 7938537"/>
                <a:gd name="connsiteY55" fmla="*/ 4266888 h 6207032"/>
                <a:gd name="connsiteX56" fmla="*/ 7313355 w 7938537"/>
                <a:gd name="connsiteY56" fmla="*/ 4159505 h 6207032"/>
                <a:gd name="connsiteX57" fmla="*/ 7307551 w 7938537"/>
                <a:gd name="connsiteY57" fmla="*/ 4163192 h 6207032"/>
                <a:gd name="connsiteX58" fmla="*/ 7326151 w 7938537"/>
                <a:gd name="connsiteY58" fmla="*/ 4143863 h 6207032"/>
                <a:gd name="connsiteX59" fmla="*/ 7374036 w 7938537"/>
                <a:gd name="connsiteY59" fmla="*/ 3962888 h 6207032"/>
                <a:gd name="connsiteX60" fmla="*/ 7344266 w 7938537"/>
                <a:gd name="connsiteY60" fmla="*/ 3901464 h 6207032"/>
                <a:gd name="connsiteX61" fmla="*/ 7358375 w 7938537"/>
                <a:gd name="connsiteY61" fmla="*/ 3920212 h 6207032"/>
                <a:gd name="connsiteX62" fmla="*/ 7380488 w 7938537"/>
                <a:gd name="connsiteY62" fmla="*/ 3961095 h 6207032"/>
                <a:gd name="connsiteX63" fmla="*/ 7181448 w 7938537"/>
                <a:gd name="connsiteY63" fmla="*/ 3244839 h 6207032"/>
                <a:gd name="connsiteX64" fmla="*/ 6575205 w 7938537"/>
                <a:gd name="connsiteY64" fmla="*/ 2989294 h 6207032"/>
                <a:gd name="connsiteX65" fmla="*/ 5087293 w 7938537"/>
                <a:gd name="connsiteY65" fmla="*/ 3037431 h 6207032"/>
                <a:gd name="connsiteX66" fmla="*/ 5079180 w 7938537"/>
                <a:gd name="connsiteY66" fmla="*/ 3037886 h 6207032"/>
                <a:gd name="connsiteX67" fmla="*/ 5119748 w 7938537"/>
                <a:gd name="connsiteY67" fmla="*/ 3013699 h 6207032"/>
                <a:gd name="connsiteX68" fmla="*/ 5385700 w 7938537"/>
                <a:gd name="connsiteY68" fmla="*/ 2861076 h 6207032"/>
                <a:gd name="connsiteX69" fmla="*/ 6176496 w 7938537"/>
                <a:gd name="connsiteY69" fmla="*/ 2404987 h 6207032"/>
                <a:gd name="connsiteX70" fmla="*/ 6797195 w 7938537"/>
                <a:gd name="connsiteY70" fmla="*/ 1656916 h 6207032"/>
                <a:gd name="connsiteX71" fmla="*/ 6786507 w 7938537"/>
                <a:gd name="connsiteY71" fmla="*/ 1599645 h 6207032"/>
                <a:gd name="connsiteX72" fmla="*/ 6786568 w 7938537"/>
                <a:gd name="connsiteY72" fmla="*/ 1591057 h 6207032"/>
                <a:gd name="connsiteX73" fmla="*/ 6778401 w 7938537"/>
                <a:gd name="connsiteY73" fmla="*/ 1545813 h 6207032"/>
                <a:gd name="connsiteX74" fmla="*/ 6779991 w 7938537"/>
                <a:gd name="connsiteY74" fmla="*/ 1550344 h 6207032"/>
                <a:gd name="connsiteX75" fmla="*/ 6777890 w 7938537"/>
                <a:gd name="connsiteY75" fmla="*/ 1542980 h 6207032"/>
                <a:gd name="connsiteX76" fmla="*/ 6770914 w 7938537"/>
                <a:gd name="connsiteY76" fmla="*/ 1504328 h 6207032"/>
                <a:gd name="connsiteX77" fmla="*/ 6754737 w 7938537"/>
                <a:gd name="connsiteY77" fmla="*/ 1461807 h 6207032"/>
                <a:gd name="connsiteX78" fmla="*/ 6513298 w 7938537"/>
                <a:gd name="connsiteY78" fmla="*/ 615337 h 6207032"/>
                <a:gd name="connsiteX79" fmla="*/ 6436205 w 7938537"/>
                <a:gd name="connsiteY79" fmla="*/ 462984 h 6207032"/>
                <a:gd name="connsiteX80" fmla="*/ 6163724 w 7938537"/>
                <a:gd name="connsiteY80" fmla="*/ 232858 h 6207032"/>
                <a:gd name="connsiteX81" fmla="*/ 5330914 w 7938537"/>
                <a:gd name="connsiteY81" fmla="*/ 12469 h 6207032"/>
                <a:gd name="connsiteX82" fmla="*/ 3568921 w 7938537"/>
                <a:gd name="connsiteY82" fmla="*/ 175409 h 6207032"/>
                <a:gd name="connsiteX83" fmla="*/ 1671120 w 7938537"/>
                <a:gd name="connsiteY83" fmla="*/ 925221 h 6207032"/>
                <a:gd name="connsiteX84" fmla="*/ 1169960 w 7938537"/>
                <a:gd name="connsiteY84" fmla="*/ 1237139 h 6207032"/>
                <a:gd name="connsiteX85" fmla="*/ 1075195 w 7938537"/>
                <a:gd name="connsiteY85" fmla="*/ 1302824 h 6207032"/>
                <a:gd name="connsiteX86" fmla="*/ 1075743 w 7938537"/>
                <a:gd name="connsiteY86" fmla="*/ 1294609 h 6207032"/>
                <a:gd name="connsiteX87" fmla="*/ 1079974 w 7938537"/>
                <a:gd name="connsiteY87" fmla="*/ 1249300 h 6207032"/>
                <a:gd name="connsiteX88" fmla="*/ 1064556 w 7938537"/>
                <a:gd name="connsiteY88" fmla="*/ 1218829 h 6207032"/>
                <a:gd name="connsiteX89" fmla="*/ 788582 w 7938537"/>
                <a:gd name="connsiteY89" fmla="*/ 1098944 h 6207032"/>
                <a:gd name="connsiteX90" fmla="*/ 788520 w 7938537"/>
                <a:gd name="connsiteY90" fmla="*/ 1100976 h 6207032"/>
                <a:gd name="connsiteX91" fmla="*/ 0 w 7938537"/>
                <a:gd name="connsiteY91" fmla="*/ 2765915 h 6207032"/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6779991 w 7938537"/>
                <a:gd name="connsiteY3" fmla="*/ 1550344 h 6207032"/>
                <a:gd name="connsiteX4" fmla="*/ 7314001 w 7938537"/>
                <a:gd name="connsiteY4" fmla="*/ 3866379 h 6207032"/>
                <a:gd name="connsiteX5" fmla="*/ 7314005 w 7938537"/>
                <a:gd name="connsiteY5" fmla="*/ 3865836 h 6207032"/>
                <a:gd name="connsiteX6" fmla="*/ 7327187 w 7938537"/>
                <a:gd name="connsiteY6" fmla="*/ 3878768 h 6207032"/>
                <a:gd name="connsiteX7" fmla="*/ 7334363 w 7938537"/>
                <a:gd name="connsiteY7" fmla="*/ 3888305 h 6207032"/>
                <a:gd name="connsiteX8" fmla="*/ 7314001 w 7938537"/>
                <a:gd name="connsiteY8" fmla="*/ 3866379 h 6207032"/>
                <a:gd name="connsiteX9" fmla="*/ 7544861 w 7938537"/>
                <a:gd name="connsiteY9" fmla="*/ 4797216 h 6207032"/>
                <a:gd name="connsiteX10" fmla="*/ 7544871 w 7938537"/>
                <a:gd name="connsiteY10" fmla="*/ 4794764 h 6207032"/>
                <a:gd name="connsiteX11" fmla="*/ 7555939 w 7938537"/>
                <a:gd name="connsiteY11" fmla="*/ 4809197 h 6207032"/>
                <a:gd name="connsiteX12" fmla="*/ 7544861 w 7938537"/>
                <a:gd name="connsiteY12" fmla="*/ 4797216 h 6207032"/>
                <a:gd name="connsiteX13" fmla="*/ 6557808 w 7938537"/>
                <a:gd name="connsiteY13" fmla="*/ 4627625 h 6207032"/>
                <a:gd name="connsiteX14" fmla="*/ 6557808 w 7938537"/>
                <a:gd name="connsiteY14" fmla="*/ 4627626 h 6207032"/>
                <a:gd name="connsiteX15" fmla="*/ 6557808 w 7938537"/>
                <a:gd name="connsiteY15" fmla="*/ 4627625 h 6207032"/>
                <a:gd name="connsiteX16" fmla="*/ 0 w 7938537"/>
                <a:gd name="connsiteY16" fmla="*/ 2765915 h 6207032"/>
                <a:gd name="connsiteX17" fmla="*/ 758243 w 7938537"/>
                <a:gd name="connsiteY17" fmla="*/ 2993124 h 6207032"/>
                <a:gd name="connsiteX18" fmla="*/ 1064391 w 7938537"/>
                <a:gd name="connsiteY18" fmla="*/ 3088011 h 6207032"/>
                <a:gd name="connsiteX19" fmla="*/ 1072294 w 7938537"/>
                <a:gd name="connsiteY19" fmla="*/ 3072677 h 6207032"/>
                <a:gd name="connsiteX20" fmla="*/ 1075828 w 7938537"/>
                <a:gd name="connsiteY20" fmla="*/ 2585121 h 6207032"/>
                <a:gd name="connsiteX21" fmla="*/ 2046935 w 7938537"/>
                <a:gd name="connsiteY21" fmla="*/ 2002463 h 6207032"/>
                <a:gd name="connsiteX22" fmla="*/ 4862846 w 7938537"/>
                <a:gd name="connsiteY22" fmla="*/ 1254708 h 6207032"/>
                <a:gd name="connsiteX23" fmla="*/ 5877281 w 7938537"/>
                <a:gd name="connsiteY23" fmla="*/ 1308368 h 6207032"/>
                <a:gd name="connsiteX24" fmla="*/ 5883325 w 7938537"/>
                <a:gd name="connsiteY24" fmla="*/ 1310079 h 6207032"/>
                <a:gd name="connsiteX25" fmla="*/ 5873373 w 7938537"/>
                <a:gd name="connsiteY25" fmla="*/ 1317175 h 6207032"/>
                <a:gd name="connsiteX26" fmla="*/ 4666841 w 7938537"/>
                <a:gd name="connsiteY26" fmla="*/ 2150252 h 6207032"/>
                <a:gd name="connsiteX27" fmla="*/ 4073947 w 7938537"/>
                <a:gd name="connsiteY27" fmla="*/ 2718172 h 6207032"/>
                <a:gd name="connsiteX28" fmla="*/ 4203022 w 7938537"/>
                <a:gd name="connsiteY28" fmla="*/ 3652885 h 6207032"/>
                <a:gd name="connsiteX29" fmla="*/ 4205005 w 7938537"/>
                <a:gd name="connsiteY29" fmla="*/ 3661253 h 6207032"/>
                <a:gd name="connsiteX30" fmla="*/ 4205972 w 7938537"/>
                <a:gd name="connsiteY30" fmla="*/ 3668532 h 6207032"/>
                <a:gd name="connsiteX31" fmla="*/ 4208004 w 7938537"/>
                <a:gd name="connsiteY31" fmla="*/ 3673909 h 6207032"/>
                <a:gd name="connsiteX32" fmla="*/ 4209159 w 7938537"/>
                <a:gd name="connsiteY32" fmla="*/ 3678785 h 6207032"/>
                <a:gd name="connsiteX33" fmla="*/ 4211352 w 7938537"/>
                <a:gd name="connsiteY33" fmla="*/ 3687891 h 6207032"/>
                <a:gd name="connsiteX34" fmla="*/ 4210689 w 7938537"/>
                <a:gd name="connsiteY34" fmla="*/ 3684223 h 6207032"/>
                <a:gd name="connsiteX35" fmla="*/ 4210017 w 7938537"/>
                <a:gd name="connsiteY35" fmla="*/ 3679237 h 6207032"/>
                <a:gd name="connsiteX36" fmla="*/ 4225398 w 7938537"/>
                <a:gd name="connsiteY36" fmla="*/ 3719947 h 6207032"/>
                <a:gd name="connsiteX37" fmla="*/ 5609150 w 7938537"/>
                <a:gd name="connsiteY37" fmla="*/ 3890296 h 6207032"/>
                <a:gd name="connsiteX38" fmla="*/ 6380776 w 7938537"/>
                <a:gd name="connsiteY38" fmla="*/ 3850352 h 6207032"/>
                <a:gd name="connsiteX39" fmla="*/ 6474602 w 7938537"/>
                <a:gd name="connsiteY39" fmla="*/ 3849044 h 6207032"/>
                <a:gd name="connsiteX40" fmla="*/ 6452769 w 7938537"/>
                <a:gd name="connsiteY40" fmla="*/ 3856215 h 6207032"/>
                <a:gd name="connsiteX41" fmla="*/ 6411830 w 7938537"/>
                <a:gd name="connsiteY41" fmla="*/ 3952233 h 6207032"/>
                <a:gd name="connsiteX42" fmla="*/ 6556153 w 7938537"/>
                <a:gd name="connsiteY42" fmla="*/ 4620809 h 6207032"/>
                <a:gd name="connsiteX43" fmla="*/ 6557808 w 7938537"/>
                <a:gd name="connsiteY43" fmla="*/ 4627625 h 6207032"/>
                <a:gd name="connsiteX44" fmla="*/ 6568909 w 7938537"/>
                <a:gd name="connsiteY44" fmla="*/ 4661149 h 6207032"/>
                <a:gd name="connsiteX45" fmla="*/ 7352975 w 7938537"/>
                <a:gd name="connsiteY45" fmla="*/ 4837622 h 6207032"/>
                <a:gd name="connsiteX46" fmla="*/ 7803029 w 7938537"/>
                <a:gd name="connsiteY46" fmla="*/ 6207032 h 6207032"/>
                <a:gd name="connsiteX47" fmla="*/ 7938537 w 7938537"/>
                <a:gd name="connsiteY47" fmla="*/ 6169374 h 6207032"/>
                <a:gd name="connsiteX48" fmla="*/ 7625443 w 7938537"/>
                <a:gd name="connsiteY48" fmla="*/ 4942633 h 6207032"/>
                <a:gd name="connsiteX49" fmla="*/ 7605880 w 7938537"/>
                <a:gd name="connsiteY49" fmla="*/ 4889521 h 6207032"/>
                <a:gd name="connsiteX50" fmla="*/ 7606488 w 7938537"/>
                <a:gd name="connsiteY50" fmla="*/ 4890598 h 6207032"/>
                <a:gd name="connsiteX51" fmla="*/ 7610159 w 7938537"/>
                <a:gd name="connsiteY51" fmla="*/ 4897389 h 6207032"/>
                <a:gd name="connsiteX52" fmla="*/ 7430710 w 7938537"/>
                <a:gd name="connsiteY52" fmla="*/ 4266888 h 6207032"/>
                <a:gd name="connsiteX53" fmla="*/ 7313355 w 7938537"/>
                <a:gd name="connsiteY53" fmla="*/ 4159505 h 6207032"/>
                <a:gd name="connsiteX54" fmla="*/ 7307551 w 7938537"/>
                <a:gd name="connsiteY54" fmla="*/ 4163192 h 6207032"/>
                <a:gd name="connsiteX55" fmla="*/ 7326151 w 7938537"/>
                <a:gd name="connsiteY55" fmla="*/ 4143863 h 6207032"/>
                <a:gd name="connsiteX56" fmla="*/ 7374036 w 7938537"/>
                <a:gd name="connsiteY56" fmla="*/ 3962888 h 6207032"/>
                <a:gd name="connsiteX57" fmla="*/ 7344266 w 7938537"/>
                <a:gd name="connsiteY57" fmla="*/ 3901464 h 6207032"/>
                <a:gd name="connsiteX58" fmla="*/ 7358375 w 7938537"/>
                <a:gd name="connsiteY58" fmla="*/ 3920212 h 6207032"/>
                <a:gd name="connsiteX59" fmla="*/ 7380488 w 7938537"/>
                <a:gd name="connsiteY59" fmla="*/ 3961095 h 6207032"/>
                <a:gd name="connsiteX60" fmla="*/ 7181448 w 7938537"/>
                <a:gd name="connsiteY60" fmla="*/ 3244839 h 6207032"/>
                <a:gd name="connsiteX61" fmla="*/ 6575205 w 7938537"/>
                <a:gd name="connsiteY61" fmla="*/ 2989294 h 6207032"/>
                <a:gd name="connsiteX62" fmla="*/ 5087293 w 7938537"/>
                <a:gd name="connsiteY62" fmla="*/ 3037431 h 6207032"/>
                <a:gd name="connsiteX63" fmla="*/ 5079180 w 7938537"/>
                <a:gd name="connsiteY63" fmla="*/ 3037886 h 6207032"/>
                <a:gd name="connsiteX64" fmla="*/ 5119748 w 7938537"/>
                <a:gd name="connsiteY64" fmla="*/ 3013699 h 6207032"/>
                <a:gd name="connsiteX65" fmla="*/ 5385700 w 7938537"/>
                <a:gd name="connsiteY65" fmla="*/ 2861076 h 6207032"/>
                <a:gd name="connsiteX66" fmla="*/ 6176496 w 7938537"/>
                <a:gd name="connsiteY66" fmla="*/ 2404987 h 6207032"/>
                <a:gd name="connsiteX67" fmla="*/ 6797195 w 7938537"/>
                <a:gd name="connsiteY67" fmla="*/ 1656916 h 6207032"/>
                <a:gd name="connsiteX68" fmla="*/ 6786507 w 7938537"/>
                <a:gd name="connsiteY68" fmla="*/ 1599645 h 6207032"/>
                <a:gd name="connsiteX69" fmla="*/ 6786568 w 7938537"/>
                <a:gd name="connsiteY69" fmla="*/ 1591057 h 6207032"/>
                <a:gd name="connsiteX70" fmla="*/ 6778401 w 7938537"/>
                <a:gd name="connsiteY70" fmla="*/ 1545813 h 6207032"/>
                <a:gd name="connsiteX71" fmla="*/ 6779991 w 7938537"/>
                <a:gd name="connsiteY71" fmla="*/ 1550344 h 6207032"/>
                <a:gd name="connsiteX72" fmla="*/ 6777890 w 7938537"/>
                <a:gd name="connsiteY72" fmla="*/ 1542980 h 6207032"/>
                <a:gd name="connsiteX73" fmla="*/ 6770914 w 7938537"/>
                <a:gd name="connsiteY73" fmla="*/ 1504328 h 6207032"/>
                <a:gd name="connsiteX74" fmla="*/ 6754737 w 7938537"/>
                <a:gd name="connsiteY74" fmla="*/ 1461807 h 6207032"/>
                <a:gd name="connsiteX75" fmla="*/ 6513298 w 7938537"/>
                <a:gd name="connsiteY75" fmla="*/ 615337 h 6207032"/>
                <a:gd name="connsiteX76" fmla="*/ 6436205 w 7938537"/>
                <a:gd name="connsiteY76" fmla="*/ 462984 h 6207032"/>
                <a:gd name="connsiteX77" fmla="*/ 6163724 w 7938537"/>
                <a:gd name="connsiteY77" fmla="*/ 232858 h 6207032"/>
                <a:gd name="connsiteX78" fmla="*/ 5330914 w 7938537"/>
                <a:gd name="connsiteY78" fmla="*/ 12469 h 6207032"/>
                <a:gd name="connsiteX79" fmla="*/ 3568921 w 7938537"/>
                <a:gd name="connsiteY79" fmla="*/ 175409 h 6207032"/>
                <a:gd name="connsiteX80" fmla="*/ 1671120 w 7938537"/>
                <a:gd name="connsiteY80" fmla="*/ 925221 h 6207032"/>
                <a:gd name="connsiteX81" fmla="*/ 1169960 w 7938537"/>
                <a:gd name="connsiteY81" fmla="*/ 1237139 h 6207032"/>
                <a:gd name="connsiteX82" fmla="*/ 1075195 w 7938537"/>
                <a:gd name="connsiteY82" fmla="*/ 1302824 h 6207032"/>
                <a:gd name="connsiteX83" fmla="*/ 1075743 w 7938537"/>
                <a:gd name="connsiteY83" fmla="*/ 1294609 h 6207032"/>
                <a:gd name="connsiteX84" fmla="*/ 1079974 w 7938537"/>
                <a:gd name="connsiteY84" fmla="*/ 1249300 h 6207032"/>
                <a:gd name="connsiteX85" fmla="*/ 1064556 w 7938537"/>
                <a:gd name="connsiteY85" fmla="*/ 1218829 h 6207032"/>
                <a:gd name="connsiteX86" fmla="*/ 788582 w 7938537"/>
                <a:gd name="connsiteY86" fmla="*/ 1098944 h 6207032"/>
                <a:gd name="connsiteX87" fmla="*/ 788520 w 7938537"/>
                <a:gd name="connsiteY87" fmla="*/ 1100976 h 6207032"/>
                <a:gd name="connsiteX88" fmla="*/ 0 w 7938537"/>
                <a:gd name="connsiteY88" fmla="*/ 2765915 h 620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7938537" h="6207032">
                  <a:moveTo>
                    <a:pt x="6779991" y="1550344"/>
                  </a:moveTo>
                  <a:lnTo>
                    <a:pt x="6783343" y="1562098"/>
                  </a:lnTo>
                  <a:cubicBezTo>
                    <a:pt x="6783343" y="1562098"/>
                    <a:pt x="6782677" y="1558917"/>
                    <a:pt x="6780930" y="1553021"/>
                  </a:cubicBezTo>
                  <a:lnTo>
                    <a:pt x="6779991" y="1550344"/>
                  </a:lnTo>
                  <a:close/>
                  <a:moveTo>
                    <a:pt x="7314001" y="3866379"/>
                  </a:moveTo>
                  <a:cubicBezTo>
                    <a:pt x="7314002" y="3866198"/>
                    <a:pt x="7314004" y="3866017"/>
                    <a:pt x="7314005" y="3865836"/>
                  </a:cubicBezTo>
                  <a:lnTo>
                    <a:pt x="7327187" y="3878768"/>
                  </a:lnTo>
                  <a:lnTo>
                    <a:pt x="7334363" y="3888305"/>
                  </a:lnTo>
                  <a:lnTo>
                    <a:pt x="7314001" y="3866379"/>
                  </a:lnTo>
                  <a:close/>
                  <a:moveTo>
                    <a:pt x="7544861" y="4797216"/>
                  </a:moveTo>
                  <a:cubicBezTo>
                    <a:pt x="7544864" y="4796399"/>
                    <a:pt x="7544868" y="4795581"/>
                    <a:pt x="7544871" y="4794764"/>
                  </a:cubicBezTo>
                  <a:lnTo>
                    <a:pt x="7555939" y="4809197"/>
                  </a:lnTo>
                  <a:lnTo>
                    <a:pt x="7544861" y="4797216"/>
                  </a:lnTo>
                  <a:close/>
                  <a:moveTo>
                    <a:pt x="6557808" y="4627625"/>
                  </a:moveTo>
                  <a:lnTo>
                    <a:pt x="6557808" y="4627626"/>
                  </a:lnTo>
                  <a:lnTo>
                    <a:pt x="6557808" y="4627625"/>
                  </a:lnTo>
                  <a:close/>
                  <a:moveTo>
                    <a:pt x="0" y="2765915"/>
                  </a:moveTo>
                  <a:lnTo>
                    <a:pt x="758243" y="2993124"/>
                  </a:lnTo>
                  <a:lnTo>
                    <a:pt x="1064391" y="3088011"/>
                  </a:lnTo>
                  <a:cubicBezTo>
                    <a:pt x="1070991" y="3090000"/>
                    <a:pt x="1072262" y="3079567"/>
                    <a:pt x="1072294" y="3072677"/>
                  </a:cubicBezTo>
                  <a:cubicBezTo>
                    <a:pt x="1072809" y="2995238"/>
                    <a:pt x="1061850" y="2609859"/>
                    <a:pt x="1075828" y="2585121"/>
                  </a:cubicBezTo>
                  <a:cubicBezTo>
                    <a:pt x="1089807" y="2560384"/>
                    <a:pt x="1659371" y="2177659"/>
                    <a:pt x="2046935" y="2002463"/>
                  </a:cubicBezTo>
                  <a:cubicBezTo>
                    <a:pt x="3244972" y="1461011"/>
                    <a:pt x="4349924" y="1300971"/>
                    <a:pt x="4862846" y="1254708"/>
                  </a:cubicBezTo>
                  <a:cubicBezTo>
                    <a:pt x="5284121" y="1216709"/>
                    <a:pt x="5623589" y="1244895"/>
                    <a:pt x="5877281" y="1308368"/>
                  </a:cubicBezTo>
                  <a:lnTo>
                    <a:pt x="5883325" y="1310079"/>
                  </a:lnTo>
                  <a:lnTo>
                    <a:pt x="5873373" y="1317175"/>
                  </a:lnTo>
                  <a:cubicBezTo>
                    <a:pt x="5773662" y="1388247"/>
                    <a:pt x="4966615" y="1962682"/>
                    <a:pt x="4666841" y="2150252"/>
                  </a:cubicBezTo>
                  <a:cubicBezTo>
                    <a:pt x="4347083" y="2350327"/>
                    <a:pt x="4133082" y="2555767"/>
                    <a:pt x="4073947" y="2718172"/>
                  </a:cubicBezTo>
                  <a:cubicBezTo>
                    <a:pt x="4022204" y="2860276"/>
                    <a:pt x="4166212" y="3496140"/>
                    <a:pt x="4203022" y="3652885"/>
                  </a:cubicBezTo>
                  <a:lnTo>
                    <a:pt x="4205005" y="3661253"/>
                  </a:lnTo>
                  <a:lnTo>
                    <a:pt x="4205972" y="3668532"/>
                  </a:lnTo>
                  <a:lnTo>
                    <a:pt x="4208004" y="3673909"/>
                  </a:lnTo>
                  <a:lnTo>
                    <a:pt x="4209159" y="3678785"/>
                  </a:lnTo>
                  <a:cubicBezTo>
                    <a:pt x="4210585" y="3684738"/>
                    <a:pt x="4211352" y="3687891"/>
                    <a:pt x="4211352" y="3687891"/>
                  </a:cubicBezTo>
                  <a:cubicBezTo>
                    <a:pt x="4211352" y="3687891"/>
                    <a:pt x="4211085" y="3686635"/>
                    <a:pt x="4210689" y="3684223"/>
                  </a:cubicBezTo>
                  <a:lnTo>
                    <a:pt x="4210017" y="3679237"/>
                  </a:lnTo>
                  <a:lnTo>
                    <a:pt x="4225398" y="3719947"/>
                  </a:lnTo>
                  <a:cubicBezTo>
                    <a:pt x="4355435" y="3958883"/>
                    <a:pt x="4968902" y="3931365"/>
                    <a:pt x="5609150" y="3890296"/>
                  </a:cubicBezTo>
                  <a:cubicBezTo>
                    <a:pt x="5865250" y="3873869"/>
                    <a:pt x="6137531" y="3855876"/>
                    <a:pt x="6380776" y="3850352"/>
                  </a:cubicBezTo>
                  <a:lnTo>
                    <a:pt x="6474602" y="3849044"/>
                  </a:lnTo>
                  <a:lnTo>
                    <a:pt x="6452769" y="3856215"/>
                  </a:lnTo>
                  <a:cubicBezTo>
                    <a:pt x="6431038" y="3869257"/>
                    <a:pt x="6412900" y="3899803"/>
                    <a:pt x="6411830" y="3952233"/>
                  </a:cubicBezTo>
                  <a:cubicBezTo>
                    <a:pt x="6410492" y="4017772"/>
                    <a:pt x="6539964" y="4554033"/>
                    <a:pt x="6556153" y="4620809"/>
                  </a:cubicBezTo>
                  <a:lnTo>
                    <a:pt x="6557808" y="4627625"/>
                  </a:lnTo>
                  <a:lnTo>
                    <a:pt x="6568909" y="4661149"/>
                  </a:lnTo>
                  <a:cubicBezTo>
                    <a:pt x="6641301" y="4812195"/>
                    <a:pt x="6963099" y="4724400"/>
                    <a:pt x="7352975" y="4837622"/>
                  </a:cubicBezTo>
                  <a:cubicBezTo>
                    <a:pt x="7520222" y="4886166"/>
                    <a:pt x="7662811" y="5752472"/>
                    <a:pt x="7803029" y="6207032"/>
                  </a:cubicBezTo>
                  <a:lnTo>
                    <a:pt x="7938537" y="6169374"/>
                  </a:lnTo>
                  <a:cubicBezTo>
                    <a:pt x="7938537" y="6169374"/>
                    <a:pt x="7645257" y="5013935"/>
                    <a:pt x="7625443" y="4942633"/>
                  </a:cubicBezTo>
                  <a:lnTo>
                    <a:pt x="7605880" y="4889521"/>
                  </a:lnTo>
                  <a:lnTo>
                    <a:pt x="7606488" y="4890598"/>
                  </a:lnTo>
                  <a:cubicBezTo>
                    <a:pt x="7608869" y="4894937"/>
                    <a:pt x="7610159" y="4897389"/>
                    <a:pt x="7610159" y="4897389"/>
                  </a:cubicBezTo>
                  <a:cubicBezTo>
                    <a:pt x="7610159" y="4897389"/>
                    <a:pt x="7452228" y="4344320"/>
                    <a:pt x="7430710" y="4266888"/>
                  </a:cubicBezTo>
                  <a:cubicBezTo>
                    <a:pt x="7409192" y="4189455"/>
                    <a:pt x="7313355" y="4159505"/>
                    <a:pt x="7313355" y="4159505"/>
                  </a:cubicBezTo>
                  <a:lnTo>
                    <a:pt x="7307551" y="4163192"/>
                  </a:lnTo>
                  <a:lnTo>
                    <a:pt x="7326151" y="4143863"/>
                  </a:lnTo>
                  <a:cubicBezTo>
                    <a:pt x="7368136" y="4089612"/>
                    <a:pt x="7394120" y="4026783"/>
                    <a:pt x="7374036" y="3962888"/>
                  </a:cubicBezTo>
                  <a:lnTo>
                    <a:pt x="7344266" y="3901464"/>
                  </a:lnTo>
                  <a:lnTo>
                    <a:pt x="7358375" y="3920212"/>
                  </a:lnTo>
                  <a:cubicBezTo>
                    <a:pt x="7374168" y="3944605"/>
                    <a:pt x="7380488" y="3961095"/>
                    <a:pt x="7380488" y="3961095"/>
                  </a:cubicBezTo>
                  <a:cubicBezTo>
                    <a:pt x="7380488" y="3961095"/>
                    <a:pt x="7248869" y="3462439"/>
                    <a:pt x="7181448" y="3244839"/>
                  </a:cubicBezTo>
                  <a:cubicBezTo>
                    <a:pt x="7114029" y="3027239"/>
                    <a:pt x="6851966" y="3009700"/>
                    <a:pt x="6575205" y="2989294"/>
                  </a:cubicBezTo>
                  <a:cubicBezTo>
                    <a:pt x="6315741" y="2970163"/>
                    <a:pt x="5222886" y="3029891"/>
                    <a:pt x="5087293" y="3037431"/>
                  </a:cubicBezTo>
                  <a:lnTo>
                    <a:pt x="5079180" y="3037886"/>
                  </a:lnTo>
                  <a:lnTo>
                    <a:pt x="5119748" y="3013699"/>
                  </a:lnTo>
                  <a:cubicBezTo>
                    <a:pt x="5199611" y="2966748"/>
                    <a:pt x="5288016" y="2916026"/>
                    <a:pt x="5385700" y="2861076"/>
                  </a:cubicBezTo>
                  <a:cubicBezTo>
                    <a:pt x="5814727" y="2619724"/>
                    <a:pt x="6008371" y="2500364"/>
                    <a:pt x="6176496" y="2404987"/>
                  </a:cubicBezTo>
                  <a:cubicBezTo>
                    <a:pt x="6334113" y="2315570"/>
                    <a:pt x="6818890" y="1964118"/>
                    <a:pt x="6797195" y="1656916"/>
                  </a:cubicBezTo>
                  <a:lnTo>
                    <a:pt x="6786507" y="1599645"/>
                  </a:lnTo>
                  <a:cubicBezTo>
                    <a:pt x="6786527" y="1596782"/>
                    <a:pt x="6786548" y="1593920"/>
                    <a:pt x="6786568" y="1591057"/>
                  </a:cubicBezTo>
                  <a:lnTo>
                    <a:pt x="6778401" y="1545813"/>
                  </a:lnTo>
                  <a:lnTo>
                    <a:pt x="6779991" y="1550344"/>
                  </a:lnTo>
                  <a:lnTo>
                    <a:pt x="6777890" y="1542980"/>
                  </a:lnTo>
                  <a:lnTo>
                    <a:pt x="6770914" y="1504328"/>
                  </a:lnTo>
                  <a:lnTo>
                    <a:pt x="6754737" y="1461807"/>
                  </a:lnTo>
                  <a:lnTo>
                    <a:pt x="6513298" y="615337"/>
                  </a:lnTo>
                  <a:cubicBezTo>
                    <a:pt x="6513298" y="615337"/>
                    <a:pt x="6479948" y="520339"/>
                    <a:pt x="6436205" y="462984"/>
                  </a:cubicBezTo>
                  <a:cubicBezTo>
                    <a:pt x="6374327" y="381892"/>
                    <a:pt x="6230372" y="261326"/>
                    <a:pt x="6163724" y="232858"/>
                  </a:cubicBezTo>
                  <a:cubicBezTo>
                    <a:pt x="6124287" y="216013"/>
                    <a:pt x="5887495" y="57783"/>
                    <a:pt x="5330914" y="12469"/>
                  </a:cubicBezTo>
                  <a:cubicBezTo>
                    <a:pt x="4847298" y="-26915"/>
                    <a:pt x="4232206" y="26887"/>
                    <a:pt x="3568921" y="175409"/>
                  </a:cubicBezTo>
                  <a:cubicBezTo>
                    <a:pt x="2796739" y="348284"/>
                    <a:pt x="1985083" y="740312"/>
                    <a:pt x="1671120" y="925221"/>
                  </a:cubicBezTo>
                  <a:cubicBezTo>
                    <a:pt x="1444879" y="1058471"/>
                    <a:pt x="1287446" y="1157937"/>
                    <a:pt x="1169960" y="1237139"/>
                  </a:cubicBezTo>
                  <a:lnTo>
                    <a:pt x="1075195" y="1302824"/>
                  </a:lnTo>
                  <a:cubicBezTo>
                    <a:pt x="1075378" y="1300086"/>
                    <a:pt x="1075560" y="1297347"/>
                    <a:pt x="1075743" y="1294609"/>
                  </a:cubicBezTo>
                  <a:cubicBezTo>
                    <a:pt x="1076751" y="1285580"/>
                    <a:pt x="1078365" y="1281027"/>
                    <a:pt x="1079974" y="1249300"/>
                  </a:cubicBezTo>
                  <a:cubicBezTo>
                    <a:pt x="1080755" y="1234346"/>
                    <a:pt x="1082066" y="1226058"/>
                    <a:pt x="1064556" y="1218829"/>
                  </a:cubicBezTo>
                  <a:cubicBezTo>
                    <a:pt x="993930" y="1189798"/>
                    <a:pt x="788582" y="1098944"/>
                    <a:pt x="788582" y="1098944"/>
                  </a:cubicBezTo>
                  <a:cubicBezTo>
                    <a:pt x="788561" y="1099621"/>
                    <a:pt x="788541" y="1100299"/>
                    <a:pt x="788520" y="1100976"/>
                  </a:cubicBezTo>
                  <a:lnTo>
                    <a:pt x="0" y="27659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66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B6635A50-CCF2-413F-8694-21CF9EFFD55C}"/>
                </a:ext>
              </a:extLst>
            </p:cNvPr>
            <p:cNvGrpSpPr/>
            <p:nvPr/>
          </p:nvGrpSpPr>
          <p:grpSpPr>
            <a:xfrm>
              <a:off x="1765252" y="-17092"/>
              <a:ext cx="5637934" cy="6858133"/>
              <a:chOff x="1765252" y="-17092"/>
              <a:chExt cx="5637934" cy="6858133"/>
            </a:xfrm>
          </p:grpSpPr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228EF1DD-A23B-4CE6-9D62-5B2DBCCF454F}"/>
                  </a:ext>
                </a:extLst>
              </p:cNvPr>
              <p:cNvSpPr/>
              <p:nvPr/>
            </p:nvSpPr>
            <p:spPr>
              <a:xfrm>
                <a:off x="1765252" y="-17092"/>
                <a:ext cx="2203040" cy="6858133"/>
              </a:xfrm>
              <a:custGeom>
                <a:avLst/>
                <a:gdLst>
                  <a:gd name="connsiteX0" fmla="*/ 1546708 w 2203040"/>
                  <a:gd name="connsiteY0" fmla="*/ 0 h 6858133"/>
                  <a:gd name="connsiteX1" fmla="*/ 153677 w 2203040"/>
                  <a:gd name="connsiteY1" fmla="*/ 1205508 h 6858133"/>
                  <a:gd name="connsiteX2" fmla="*/ 562210 w 2203040"/>
                  <a:gd name="connsiteY2" fmla="*/ 1084957 h 6858133"/>
                  <a:gd name="connsiteX3" fmla="*/ 220649 w 2203040"/>
                  <a:gd name="connsiteY3" fmla="*/ 2102942 h 6858133"/>
                  <a:gd name="connsiteX4" fmla="*/ 6337 w 2203040"/>
                  <a:gd name="connsiteY4" fmla="*/ 4132213 h 6858133"/>
                  <a:gd name="connsiteX5" fmla="*/ 321108 w 2203040"/>
                  <a:gd name="connsiteY5" fmla="*/ 5873502 h 6858133"/>
                  <a:gd name="connsiteX6" fmla="*/ 756431 w 2203040"/>
                  <a:gd name="connsiteY6" fmla="*/ 6616899 h 6858133"/>
                  <a:gd name="connsiteX7" fmla="*/ 1051110 w 2203040"/>
                  <a:gd name="connsiteY7" fmla="*/ 6817817 h 6858133"/>
                  <a:gd name="connsiteX8" fmla="*/ 1218542 w 2203040"/>
                  <a:gd name="connsiteY8" fmla="*/ 6851303 h 6858133"/>
                  <a:gd name="connsiteX9" fmla="*/ 2203040 w 2203040"/>
                  <a:gd name="connsiteY9" fmla="*/ 6858000 h 6858133"/>
                  <a:gd name="connsiteX10" fmla="*/ 1754323 w 2203040"/>
                  <a:gd name="connsiteY10" fmla="*/ 6630293 h 6858133"/>
                  <a:gd name="connsiteX11" fmla="*/ 1124780 w 2203040"/>
                  <a:gd name="connsiteY11" fmla="*/ 5009555 h 6858133"/>
                  <a:gd name="connsiteX12" fmla="*/ 1084597 w 2203040"/>
                  <a:gd name="connsiteY12" fmla="*/ 2323951 h 6858133"/>
                  <a:gd name="connsiteX13" fmla="*/ 1466341 w 2203040"/>
                  <a:gd name="connsiteY13" fmla="*/ 850553 h 6858133"/>
                  <a:gd name="connsiteX14" fmla="*/ 1506524 w 2203040"/>
                  <a:gd name="connsiteY14" fmla="*/ 803672 h 6858133"/>
                  <a:gd name="connsiteX15" fmla="*/ 1968636 w 2203040"/>
                  <a:gd name="connsiteY15" fmla="*/ 669727 h 6858133"/>
                  <a:gd name="connsiteX16" fmla="*/ 1546708 w 2203040"/>
                  <a:gd name="connsiteY16" fmla="*/ 0 h 6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03040" h="6858133">
                    <a:moveTo>
                      <a:pt x="1546708" y="0"/>
                    </a:moveTo>
                    <a:lnTo>
                      <a:pt x="153677" y="1205508"/>
                    </a:lnTo>
                    <a:cubicBezTo>
                      <a:pt x="153677" y="1205508"/>
                      <a:pt x="448356" y="1118443"/>
                      <a:pt x="562210" y="1084957"/>
                    </a:cubicBezTo>
                    <a:cubicBezTo>
                      <a:pt x="481843" y="1285875"/>
                      <a:pt x="401476" y="1426518"/>
                      <a:pt x="220649" y="2102942"/>
                    </a:cubicBezTo>
                    <a:cubicBezTo>
                      <a:pt x="126553" y="2454950"/>
                      <a:pt x="-33847" y="3341936"/>
                      <a:pt x="6337" y="4132213"/>
                    </a:cubicBezTo>
                    <a:cubicBezTo>
                      <a:pt x="40828" y="4811048"/>
                      <a:pt x="153677" y="5418088"/>
                      <a:pt x="321108" y="5873502"/>
                    </a:cubicBezTo>
                    <a:cubicBezTo>
                      <a:pt x="513789" y="6397630"/>
                      <a:pt x="729642" y="6583412"/>
                      <a:pt x="756431" y="6616899"/>
                    </a:cubicBezTo>
                    <a:cubicBezTo>
                      <a:pt x="801704" y="6673491"/>
                      <a:pt x="956411" y="6779910"/>
                      <a:pt x="1051110" y="6817817"/>
                    </a:cubicBezTo>
                    <a:cubicBezTo>
                      <a:pt x="1118083" y="6844606"/>
                      <a:pt x="1218542" y="6851303"/>
                      <a:pt x="1218542" y="6851303"/>
                    </a:cubicBezTo>
                    <a:lnTo>
                      <a:pt x="2203040" y="6858000"/>
                    </a:lnTo>
                    <a:cubicBezTo>
                      <a:pt x="2203040" y="6858000"/>
                      <a:pt x="1995425" y="6871395"/>
                      <a:pt x="1754323" y="6630293"/>
                    </a:cubicBezTo>
                    <a:cubicBezTo>
                      <a:pt x="1536662" y="6412632"/>
                      <a:pt x="1319001" y="6094512"/>
                      <a:pt x="1124780" y="5009555"/>
                    </a:cubicBezTo>
                    <a:cubicBezTo>
                      <a:pt x="965787" y="4121363"/>
                      <a:pt x="1001952" y="2845266"/>
                      <a:pt x="1084597" y="2323951"/>
                    </a:cubicBezTo>
                    <a:cubicBezTo>
                      <a:pt x="1171661" y="1774775"/>
                      <a:pt x="1260266" y="1365773"/>
                      <a:pt x="1466341" y="850553"/>
                    </a:cubicBezTo>
                    <a:cubicBezTo>
                      <a:pt x="1479735" y="817066"/>
                      <a:pt x="1477659" y="811776"/>
                      <a:pt x="1506524" y="803672"/>
                    </a:cubicBezTo>
                    <a:cubicBezTo>
                      <a:pt x="1673956" y="756791"/>
                      <a:pt x="1968636" y="669727"/>
                      <a:pt x="1968636" y="669727"/>
                    </a:cubicBezTo>
                    <a:lnTo>
                      <a:pt x="1546708" y="0"/>
                    </a:ln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  <a:tileRect/>
              </a:gradFill>
              <a:ln w="6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6938AD31-0AB8-4D49-B1C9-B86E0DC170DC}"/>
                  </a:ext>
                </a:extLst>
              </p:cNvPr>
              <p:cNvSpPr/>
              <p:nvPr/>
            </p:nvSpPr>
            <p:spPr>
              <a:xfrm>
                <a:off x="3484415" y="3793652"/>
                <a:ext cx="1843422" cy="2665109"/>
              </a:xfrm>
              <a:custGeom>
                <a:avLst/>
                <a:gdLst>
                  <a:gd name="connsiteX0" fmla="*/ 0 w 1843422"/>
                  <a:gd name="connsiteY0" fmla="*/ 2247803 h 2665109"/>
                  <a:gd name="connsiteX1" fmla="*/ 483877 w 1843422"/>
                  <a:gd name="connsiteY1" fmla="*/ 850553 h 2665109"/>
                  <a:gd name="connsiteX2" fmla="*/ 872319 w 1843422"/>
                  <a:gd name="connsiteY2" fmla="*/ 127248 h 2665109"/>
                  <a:gd name="connsiteX3" fmla="*/ 1843423 w 1843422"/>
                  <a:gd name="connsiteY3" fmla="*/ 0 h 2665109"/>
                  <a:gd name="connsiteX4" fmla="*/ 1408100 w 1843422"/>
                  <a:gd name="connsiteY4" fmla="*/ 502295 h 2665109"/>
                  <a:gd name="connsiteX5" fmla="*/ 545224 w 1843422"/>
                  <a:gd name="connsiteY5" fmla="*/ 2665110 h 2665109"/>
                  <a:gd name="connsiteX6" fmla="*/ 0 w 1843422"/>
                  <a:gd name="connsiteY6" fmla="*/ 2247803 h 266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422" h="2665109">
                    <a:moveTo>
                      <a:pt x="0" y="2247803"/>
                    </a:moveTo>
                    <a:cubicBezTo>
                      <a:pt x="0" y="2247803"/>
                      <a:pt x="376721" y="1212205"/>
                      <a:pt x="483877" y="850553"/>
                    </a:cubicBezTo>
                    <a:cubicBezTo>
                      <a:pt x="591034" y="488900"/>
                      <a:pt x="731676" y="227707"/>
                      <a:pt x="872319" y="127248"/>
                    </a:cubicBezTo>
                    <a:cubicBezTo>
                      <a:pt x="1012961" y="26789"/>
                      <a:pt x="1843423" y="0"/>
                      <a:pt x="1843423" y="0"/>
                    </a:cubicBezTo>
                    <a:cubicBezTo>
                      <a:pt x="1843423" y="0"/>
                      <a:pt x="1515256" y="20092"/>
                      <a:pt x="1408100" y="502295"/>
                    </a:cubicBezTo>
                    <a:cubicBezTo>
                      <a:pt x="1323781" y="881829"/>
                      <a:pt x="1019659" y="2665512"/>
                      <a:pt x="545224" y="2665110"/>
                    </a:cubicBezTo>
                    <a:cubicBezTo>
                      <a:pt x="121354" y="2664775"/>
                      <a:pt x="0" y="2247803"/>
                      <a:pt x="0" y="2247803"/>
                    </a:cubicBezTo>
                    <a:close/>
                  </a:path>
                </a:pathLst>
              </a:custGeom>
              <a:gradFill>
                <a:gsLst>
                  <a:gs pos="47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6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03B1E227-9011-4671-ABFC-860252ED76DD}"/>
                  </a:ext>
                </a:extLst>
              </p:cNvPr>
              <p:cNvSpPr/>
              <p:nvPr/>
            </p:nvSpPr>
            <p:spPr>
              <a:xfrm>
                <a:off x="4932698" y="4048125"/>
                <a:ext cx="1506884" cy="2728786"/>
              </a:xfrm>
              <a:custGeom>
                <a:avLst/>
                <a:gdLst>
                  <a:gd name="connsiteX0" fmla="*/ 0 w 1506884"/>
                  <a:gd name="connsiteY0" fmla="*/ 750117 h 2728786"/>
                  <a:gd name="connsiteX1" fmla="*/ 354955 w 1506884"/>
                  <a:gd name="connsiteY1" fmla="*/ 2210121 h 2728786"/>
                  <a:gd name="connsiteX2" fmla="*/ 763488 w 1506884"/>
                  <a:gd name="connsiteY2" fmla="*/ 2725810 h 2728786"/>
                  <a:gd name="connsiteX3" fmla="*/ 1506885 w 1506884"/>
                  <a:gd name="connsiteY3" fmla="*/ 2725810 h 2728786"/>
                  <a:gd name="connsiteX4" fmla="*/ 1138535 w 1506884"/>
                  <a:gd name="connsiteY4" fmla="*/ 2303883 h 2728786"/>
                  <a:gd name="connsiteX5" fmla="*/ 701873 w 1506884"/>
                  <a:gd name="connsiteY5" fmla="*/ 559178 h 2728786"/>
                  <a:gd name="connsiteX6" fmla="*/ 421928 w 1506884"/>
                  <a:gd name="connsiteY6" fmla="*/ 23 h 2728786"/>
                  <a:gd name="connsiteX7" fmla="*/ 0 w 1506884"/>
                  <a:gd name="connsiteY7" fmla="*/ 750117 h 272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6884" h="2728786">
                    <a:moveTo>
                      <a:pt x="0" y="750117"/>
                    </a:moveTo>
                    <a:cubicBezTo>
                      <a:pt x="0" y="750117"/>
                      <a:pt x="261193" y="1948927"/>
                      <a:pt x="354955" y="2210121"/>
                    </a:cubicBezTo>
                    <a:cubicBezTo>
                      <a:pt x="448717" y="2471314"/>
                      <a:pt x="535781" y="2719113"/>
                      <a:pt x="763488" y="2725810"/>
                    </a:cubicBezTo>
                    <a:cubicBezTo>
                      <a:pt x="991195" y="2732508"/>
                      <a:pt x="1506885" y="2725810"/>
                      <a:pt x="1506885" y="2725810"/>
                    </a:cubicBezTo>
                    <a:cubicBezTo>
                      <a:pt x="1506885" y="2725810"/>
                      <a:pt x="1225600" y="2699021"/>
                      <a:pt x="1138535" y="2303883"/>
                    </a:cubicBezTo>
                    <a:cubicBezTo>
                      <a:pt x="1063057" y="1961183"/>
                      <a:pt x="734020" y="689640"/>
                      <a:pt x="701873" y="559178"/>
                    </a:cubicBezTo>
                    <a:cubicBezTo>
                      <a:pt x="669727" y="428715"/>
                      <a:pt x="577371" y="2836"/>
                      <a:pt x="421928" y="23"/>
                    </a:cubicBezTo>
                    <a:cubicBezTo>
                      <a:pt x="156113" y="-4799"/>
                      <a:pt x="0" y="750117"/>
                      <a:pt x="0" y="750117"/>
                    </a:cubicBezTo>
                    <a:close/>
                  </a:path>
                </a:pathLst>
              </a:custGeom>
              <a:gradFill>
                <a:gsLst>
                  <a:gs pos="47000">
                    <a:schemeClr val="accent1"/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6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997BBA66-0AE7-4EEA-85F7-E9C9247FB700}"/>
                  </a:ext>
                </a:extLst>
              </p:cNvPr>
              <p:cNvSpPr/>
              <p:nvPr/>
            </p:nvSpPr>
            <p:spPr>
              <a:xfrm>
                <a:off x="6088171" y="5802831"/>
                <a:ext cx="773340" cy="737196"/>
              </a:xfrm>
              <a:custGeom>
                <a:avLst/>
                <a:gdLst>
                  <a:gd name="connsiteX0" fmla="*/ 878 w 773340"/>
                  <a:gd name="connsiteY0" fmla="*/ 128922 h 737196"/>
                  <a:gd name="connsiteX1" fmla="*/ 83522 w 773340"/>
                  <a:gd name="connsiteY1" fmla="*/ 40184 h 737196"/>
                  <a:gd name="connsiteX2" fmla="*/ 773341 w 773340"/>
                  <a:gd name="connsiteY2" fmla="*/ 0 h 737196"/>
                  <a:gd name="connsiteX3" fmla="*/ 595930 w 773340"/>
                  <a:gd name="connsiteY3" fmla="*/ 311490 h 737196"/>
                  <a:gd name="connsiteX4" fmla="*/ 317926 w 773340"/>
                  <a:gd name="connsiteY4" fmla="*/ 736699 h 737196"/>
                  <a:gd name="connsiteX5" fmla="*/ 878 w 773340"/>
                  <a:gd name="connsiteY5" fmla="*/ 128922 h 73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3340" h="737196">
                    <a:moveTo>
                      <a:pt x="878" y="128922"/>
                    </a:moveTo>
                    <a:cubicBezTo>
                      <a:pt x="-4815" y="99186"/>
                      <a:pt x="16550" y="60275"/>
                      <a:pt x="83522" y="40184"/>
                    </a:cubicBezTo>
                    <a:cubicBezTo>
                      <a:pt x="150495" y="20092"/>
                      <a:pt x="773341" y="0"/>
                      <a:pt x="773341" y="0"/>
                    </a:cubicBezTo>
                    <a:cubicBezTo>
                      <a:pt x="773341" y="0"/>
                      <a:pt x="673082" y="107223"/>
                      <a:pt x="595930" y="311490"/>
                    </a:cubicBezTo>
                    <a:cubicBezTo>
                      <a:pt x="518844" y="515689"/>
                      <a:pt x="471964" y="716607"/>
                      <a:pt x="317926" y="736699"/>
                    </a:cubicBezTo>
                    <a:cubicBezTo>
                      <a:pt x="214855" y="750161"/>
                      <a:pt x="70128" y="488900"/>
                      <a:pt x="878" y="128922"/>
                    </a:cubicBezTo>
                    <a:close/>
                  </a:path>
                </a:pathLst>
              </a:custGeom>
              <a:gradFill>
                <a:gsLst>
                  <a:gs pos="47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669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B2BF18B6-8362-43C6-9E82-D963485DACF4}"/>
                  </a:ext>
                </a:extLst>
              </p:cNvPr>
              <p:cNvSpPr/>
              <p:nvPr/>
            </p:nvSpPr>
            <p:spPr>
              <a:xfrm>
                <a:off x="6612775" y="5956817"/>
                <a:ext cx="790411" cy="787716"/>
              </a:xfrm>
              <a:custGeom>
                <a:avLst/>
                <a:gdLst>
                  <a:gd name="connsiteX0" fmla="*/ 0 w 790411"/>
                  <a:gd name="connsiteY0" fmla="*/ 699313 h 787716"/>
                  <a:gd name="connsiteX1" fmla="*/ 134883 w 790411"/>
                  <a:gd name="connsiteY1" fmla="*/ 783632 h 787716"/>
                  <a:gd name="connsiteX2" fmla="*/ 790411 w 790411"/>
                  <a:gd name="connsiteY2" fmla="*/ 787717 h 787716"/>
                  <a:gd name="connsiteX3" fmla="*/ 576903 w 790411"/>
                  <a:gd name="connsiteY3" fmla="*/ 696567 h 787716"/>
                  <a:gd name="connsiteX4" fmla="*/ 288920 w 790411"/>
                  <a:gd name="connsiteY4" fmla="*/ 51 h 787716"/>
                  <a:gd name="connsiteX5" fmla="*/ 0 w 790411"/>
                  <a:gd name="connsiteY5" fmla="*/ 699313 h 78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411" h="787716">
                    <a:moveTo>
                      <a:pt x="0" y="699313"/>
                    </a:moveTo>
                    <a:cubicBezTo>
                      <a:pt x="0" y="699313"/>
                      <a:pt x="54516" y="783632"/>
                      <a:pt x="134883" y="783632"/>
                    </a:cubicBezTo>
                    <a:cubicBezTo>
                      <a:pt x="215250" y="783632"/>
                      <a:pt x="790411" y="787717"/>
                      <a:pt x="790411" y="787717"/>
                    </a:cubicBezTo>
                    <a:cubicBezTo>
                      <a:pt x="790411" y="787717"/>
                      <a:pt x="617086" y="750145"/>
                      <a:pt x="576903" y="696567"/>
                    </a:cubicBezTo>
                    <a:cubicBezTo>
                      <a:pt x="536719" y="642989"/>
                      <a:pt x="369287" y="-6646"/>
                      <a:pt x="288920" y="51"/>
                    </a:cubicBezTo>
                    <a:cubicBezTo>
                      <a:pt x="208553" y="6749"/>
                      <a:pt x="0" y="699313"/>
                      <a:pt x="0" y="699313"/>
                    </a:cubicBezTo>
                    <a:close/>
                  </a:path>
                </a:pathLst>
              </a:custGeom>
              <a:gradFill>
                <a:gsLst>
                  <a:gs pos="47000">
                    <a:schemeClr val="accent1"/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669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22BC651-0C8C-4CBE-8483-929EBEED1907}"/>
              </a:ext>
            </a:extLst>
          </p:cNvPr>
          <p:cNvGrpSpPr/>
          <p:nvPr/>
        </p:nvGrpSpPr>
        <p:grpSpPr>
          <a:xfrm>
            <a:off x="1827281" y="1939262"/>
            <a:ext cx="2756846" cy="3515073"/>
            <a:chOff x="2092075" y="1739237"/>
            <a:chExt cx="2756846" cy="351507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1CC0C0E-AEA3-4816-8A40-81F09ECD92B7}"/>
                </a:ext>
              </a:extLst>
            </p:cNvPr>
            <p:cNvSpPr/>
            <p:nvPr/>
          </p:nvSpPr>
          <p:spPr>
            <a:xfrm rot="19696646" flipH="1">
              <a:off x="2092075" y="1739237"/>
              <a:ext cx="2170632" cy="2170632"/>
            </a:xfrm>
            <a:custGeom>
              <a:avLst/>
              <a:gdLst>
                <a:gd name="connsiteX0" fmla="*/ 478506 w 2170632"/>
                <a:gd name="connsiteY0" fmla="*/ 185355 h 2170632"/>
                <a:gd name="connsiteX1" fmla="*/ 0 w 2170632"/>
                <a:gd name="connsiteY1" fmla="*/ 1085316 h 2170632"/>
                <a:gd name="connsiteX2" fmla="*/ 1085316 w 2170632"/>
                <a:gd name="connsiteY2" fmla="*/ 2170632 h 2170632"/>
                <a:gd name="connsiteX3" fmla="*/ 1852750 w 2170632"/>
                <a:gd name="connsiteY3" fmla="*/ 1852750 h 2170632"/>
                <a:gd name="connsiteX4" fmla="*/ 1863575 w 2170632"/>
                <a:gd name="connsiteY4" fmla="*/ 1840839 h 2170632"/>
                <a:gd name="connsiteX5" fmla="*/ 1372190 w 2170632"/>
                <a:gd name="connsiteY5" fmla="*/ 1553956 h 2170632"/>
                <a:gd name="connsiteX6" fmla="*/ 1299872 w 2170632"/>
                <a:gd name="connsiteY6" fmla="*/ 1593209 h 2170632"/>
                <a:gd name="connsiteX7" fmla="*/ 1085316 w 2170632"/>
                <a:gd name="connsiteY7" fmla="*/ 1636526 h 2170632"/>
                <a:gd name="connsiteX8" fmla="*/ 534106 w 2170632"/>
                <a:gd name="connsiteY8" fmla="*/ 1085316 h 2170632"/>
                <a:gd name="connsiteX9" fmla="*/ 1085316 w 2170632"/>
                <a:gd name="connsiteY9" fmla="*/ 534106 h 2170632"/>
                <a:gd name="connsiteX10" fmla="*/ 1625327 w 2170632"/>
                <a:gd name="connsiteY10" fmla="*/ 974228 h 2170632"/>
                <a:gd name="connsiteX11" fmla="*/ 1636277 w 2170632"/>
                <a:gd name="connsiteY11" fmla="*/ 1082843 h 2170632"/>
                <a:gd name="connsiteX12" fmla="*/ 2131168 w 2170632"/>
                <a:gd name="connsiteY12" fmla="*/ 1371773 h 2170632"/>
                <a:gd name="connsiteX13" fmla="*/ 2148582 w 2170632"/>
                <a:gd name="connsiteY13" fmla="*/ 1304045 h 2170632"/>
                <a:gd name="connsiteX14" fmla="*/ 2170632 w 2170632"/>
                <a:gd name="connsiteY14" fmla="*/ 1085316 h 2170632"/>
                <a:gd name="connsiteX15" fmla="*/ 1085316 w 2170632"/>
                <a:gd name="connsiteY15" fmla="*/ 0 h 2170632"/>
                <a:gd name="connsiteX16" fmla="*/ 478506 w 2170632"/>
                <a:gd name="connsiteY16" fmla="*/ 185355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0632" h="2170632">
                  <a:moveTo>
                    <a:pt x="478506" y="185355"/>
                  </a:moveTo>
                  <a:cubicBezTo>
                    <a:pt x="189810" y="380394"/>
                    <a:pt x="0" y="710689"/>
                    <a:pt x="0" y="1085316"/>
                  </a:cubicBezTo>
                  <a:cubicBezTo>
                    <a:pt x="0" y="1684719"/>
                    <a:pt x="485913" y="2170632"/>
                    <a:pt x="1085316" y="2170632"/>
                  </a:cubicBezTo>
                  <a:cubicBezTo>
                    <a:pt x="1385017" y="2170632"/>
                    <a:pt x="1656346" y="2049154"/>
                    <a:pt x="1852750" y="1852750"/>
                  </a:cubicBezTo>
                  <a:lnTo>
                    <a:pt x="1863575" y="1840839"/>
                  </a:lnTo>
                  <a:lnTo>
                    <a:pt x="1372190" y="1553956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51688" y="534106"/>
                    <a:pt x="1573929" y="723051"/>
                    <a:pt x="1625327" y="974228"/>
                  </a:cubicBezTo>
                  <a:lnTo>
                    <a:pt x="1636277" y="1082843"/>
                  </a:lnTo>
                  <a:lnTo>
                    <a:pt x="2131168" y="1371773"/>
                  </a:lnTo>
                  <a:lnTo>
                    <a:pt x="2148582" y="1304045"/>
                  </a:lnTo>
                  <a:cubicBezTo>
                    <a:pt x="2163040" y="1233394"/>
                    <a:pt x="2170632" y="1160241"/>
                    <a:pt x="2170632" y="1085316"/>
                  </a:cubicBezTo>
                  <a:cubicBezTo>
                    <a:pt x="2170632" y="485913"/>
                    <a:pt x="1684719" y="0"/>
                    <a:pt x="1085316" y="0"/>
                  </a:cubicBezTo>
                  <a:cubicBezTo>
                    <a:pt x="860540" y="0"/>
                    <a:pt x="651723" y="68332"/>
                    <a:pt x="478506" y="185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981D5F58-1B3B-44ED-BBA9-F9498364FBF5}"/>
                </a:ext>
              </a:extLst>
            </p:cNvPr>
            <p:cNvSpPr/>
            <p:nvPr/>
          </p:nvSpPr>
          <p:spPr>
            <a:xfrm rot="19696646" flipH="1">
              <a:off x="3745106" y="3443611"/>
              <a:ext cx="358924" cy="117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원형: 비어 있음 5">
              <a:extLst>
                <a:ext uri="{FF2B5EF4-FFF2-40B4-BE49-F238E27FC236}">
                  <a16:creationId xmlns:a16="http://schemas.microsoft.com/office/drawing/2014/main" id="{91EBB81C-FC0D-433A-9466-77D600D560C1}"/>
                </a:ext>
              </a:extLst>
            </p:cNvPr>
            <p:cNvSpPr/>
            <p:nvPr/>
          </p:nvSpPr>
          <p:spPr>
            <a:xfrm rot="19696646" flipH="1">
              <a:off x="3925613" y="4331002"/>
              <a:ext cx="923308" cy="923308"/>
            </a:xfrm>
            <a:prstGeom prst="donut">
              <a:avLst>
                <a:gd name="adj" fmla="val 2460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3EA7239-21CD-4AC4-9337-F5A4F604D475}"/>
              </a:ext>
            </a:extLst>
          </p:cNvPr>
          <p:cNvGrpSpPr/>
          <p:nvPr/>
        </p:nvGrpSpPr>
        <p:grpSpPr>
          <a:xfrm>
            <a:off x="755386" y="2541334"/>
            <a:ext cx="2611325" cy="3548732"/>
            <a:chOff x="1020180" y="2341309"/>
            <a:chExt cx="2611325" cy="3548732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D80CDB3-9C35-4FBA-B1F3-AF7A21FA7151}"/>
                </a:ext>
              </a:extLst>
            </p:cNvPr>
            <p:cNvSpPr/>
            <p:nvPr/>
          </p:nvSpPr>
          <p:spPr>
            <a:xfrm rot="12480000" flipH="1">
              <a:off x="1020180" y="3719409"/>
              <a:ext cx="2170632" cy="2170632"/>
            </a:xfrm>
            <a:custGeom>
              <a:avLst/>
              <a:gdLst>
                <a:gd name="connsiteX0" fmla="*/ 567990 w 2170632"/>
                <a:gd name="connsiteY0" fmla="*/ 2039640 h 2170632"/>
                <a:gd name="connsiteX1" fmla="*/ 1085316 w 2170632"/>
                <a:gd name="connsiteY1" fmla="*/ 2170632 h 2170632"/>
                <a:gd name="connsiteX2" fmla="*/ 1852750 w 2170632"/>
                <a:gd name="connsiteY2" fmla="*/ 1852750 h 2170632"/>
                <a:gd name="connsiteX3" fmla="*/ 1885586 w 2170632"/>
                <a:gd name="connsiteY3" fmla="*/ 1816621 h 2170632"/>
                <a:gd name="connsiteX4" fmla="*/ 1381788 w 2170632"/>
                <a:gd name="connsiteY4" fmla="*/ 1548747 h 2170632"/>
                <a:gd name="connsiteX5" fmla="*/ 1299872 w 2170632"/>
                <a:gd name="connsiteY5" fmla="*/ 1593209 h 2170632"/>
                <a:gd name="connsiteX6" fmla="*/ 1085316 w 2170632"/>
                <a:gd name="connsiteY6" fmla="*/ 1636526 h 2170632"/>
                <a:gd name="connsiteX7" fmla="*/ 534106 w 2170632"/>
                <a:gd name="connsiteY7" fmla="*/ 1085316 h 2170632"/>
                <a:gd name="connsiteX8" fmla="*/ 1085316 w 2170632"/>
                <a:gd name="connsiteY8" fmla="*/ 534106 h 2170632"/>
                <a:gd name="connsiteX9" fmla="*/ 1625327 w 2170632"/>
                <a:gd name="connsiteY9" fmla="*/ 974228 h 2170632"/>
                <a:gd name="connsiteX10" fmla="*/ 1635172 w 2170632"/>
                <a:gd name="connsiteY10" fmla="*/ 1071886 h 2170632"/>
                <a:gd name="connsiteX11" fmla="*/ 2139347 w 2170632"/>
                <a:gd name="connsiteY11" fmla="*/ 1339960 h 2170632"/>
                <a:gd name="connsiteX12" fmla="*/ 2148582 w 2170632"/>
                <a:gd name="connsiteY12" fmla="*/ 1304045 h 2170632"/>
                <a:gd name="connsiteX13" fmla="*/ 2170632 w 2170632"/>
                <a:gd name="connsiteY13" fmla="*/ 1085316 h 2170632"/>
                <a:gd name="connsiteX14" fmla="*/ 1085316 w 2170632"/>
                <a:gd name="connsiteY14" fmla="*/ 0 h 2170632"/>
                <a:gd name="connsiteX15" fmla="*/ 0 w 2170632"/>
                <a:gd name="connsiteY15" fmla="*/ 1085316 h 2170632"/>
                <a:gd name="connsiteX16" fmla="*/ 567990 w 2170632"/>
                <a:gd name="connsiteY16" fmla="*/ 2039640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0632" h="2170632">
                  <a:moveTo>
                    <a:pt x="567990" y="2039640"/>
                  </a:moveTo>
                  <a:cubicBezTo>
                    <a:pt x="721772" y="2123180"/>
                    <a:pt x="898003" y="2170632"/>
                    <a:pt x="1085316" y="2170632"/>
                  </a:cubicBezTo>
                  <a:cubicBezTo>
                    <a:pt x="1385018" y="2170632"/>
                    <a:pt x="1656347" y="2049154"/>
                    <a:pt x="1852750" y="1852750"/>
                  </a:cubicBezTo>
                  <a:lnTo>
                    <a:pt x="1885586" y="1816621"/>
                  </a:lnTo>
                  <a:lnTo>
                    <a:pt x="1381788" y="1548747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51688" y="534106"/>
                    <a:pt x="1573929" y="723051"/>
                    <a:pt x="1625327" y="974228"/>
                  </a:cubicBezTo>
                  <a:lnTo>
                    <a:pt x="1635172" y="1071886"/>
                  </a:lnTo>
                  <a:lnTo>
                    <a:pt x="2139347" y="1339960"/>
                  </a:lnTo>
                  <a:lnTo>
                    <a:pt x="2148582" y="1304045"/>
                  </a:lnTo>
                  <a:cubicBezTo>
                    <a:pt x="2163040" y="1233393"/>
                    <a:pt x="2170632" y="1160241"/>
                    <a:pt x="2170632" y="1085316"/>
                  </a:cubicBezTo>
                  <a:cubicBezTo>
                    <a:pt x="2170632" y="485913"/>
                    <a:pt x="1684719" y="0"/>
                    <a:pt x="1085316" y="0"/>
                  </a:cubicBezTo>
                  <a:cubicBezTo>
                    <a:pt x="485913" y="0"/>
                    <a:pt x="0" y="485913"/>
                    <a:pt x="0" y="1085316"/>
                  </a:cubicBezTo>
                  <a:cubicBezTo>
                    <a:pt x="0" y="1497406"/>
                    <a:pt x="229670" y="1855853"/>
                    <a:pt x="567990" y="2039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4D06E5D-1775-47C0-91F6-4A275F611F48}"/>
                </a:ext>
              </a:extLst>
            </p:cNvPr>
            <p:cNvSpPr/>
            <p:nvPr/>
          </p:nvSpPr>
          <p:spPr>
            <a:xfrm rot="12480000" flipH="1">
              <a:off x="2593159" y="2960386"/>
              <a:ext cx="358924" cy="117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원형: 비어 있음 9">
              <a:extLst>
                <a:ext uri="{FF2B5EF4-FFF2-40B4-BE49-F238E27FC236}">
                  <a16:creationId xmlns:a16="http://schemas.microsoft.com/office/drawing/2014/main" id="{78EA810B-548D-439D-BCA3-9F09FDBFF7B4}"/>
                </a:ext>
              </a:extLst>
            </p:cNvPr>
            <p:cNvSpPr/>
            <p:nvPr/>
          </p:nvSpPr>
          <p:spPr>
            <a:xfrm rot="12480000" flipH="1">
              <a:off x="2708197" y="2341309"/>
              <a:ext cx="923308" cy="923308"/>
            </a:xfrm>
            <a:prstGeom prst="donut">
              <a:avLst>
                <a:gd name="adj" fmla="val 2460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AC1AEEA-14D1-4EEC-A367-7032BA1C7F6A}"/>
              </a:ext>
            </a:extLst>
          </p:cNvPr>
          <p:cNvGrpSpPr/>
          <p:nvPr/>
        </p:nvGrpSpPr>
        <p:grpSpPr>
          <a:xfrm>
            <a:off x="1401452" y="3921227"/>
            <a:ext cx="3814105" cy="2170632"/>
            <a:chOff x="4533917" y="3832297"/>
            <a:chExt cx="3814105" cy="2170632"/>
          </a:xfrm>
          <a:solidFill>
            <a:schemeClr val="accent2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443A98B0-742A-495C-9308-244E45F697B8}"/>
                </a:ext>
              </a:extLst>
            </p:cNvPr>
            <p:cNvSpPr/>
            <p:nvPr/>
          </p:nvSpPr>
          <p:spPr>
            <a:xfrm rot="5400000" flipH="1">
              <a:off x="6177390" y="3832297"/>
              <a:ext cx="2170632" cy="2170632"/>
            </a:xfrm>
            <a:custGeom>
              <a:avLst/>
              <a:gdLst>
                <a:gd name="connsiteX0" fmla="*/ 2170632 w 2170632"/>
                <a:gd name="connsiteY0" fmla="*/ 1085316 h 2170632"/>
                <a:gd name="connsiteX1" fmla="*/ 1085316 w 2170632"/>
                <a:gd name="connsiteY1" fmla="*/ 0 h 2170632"/>
                <a:gd name="connsiteX2" fmla="*/ 0 w 2170632"/>
                <a:gd name="connsiteY2" fmla="*/ 1085316 h 2170632"/>
                <a:gd name="connsiteX3" fmla="*/ 1085316 w 2170632"/>
                <a:gd name="connsiteY3" fmla="*/ 2170632 h 2170632"/>
                <a:gd name="connsiteX4" fmla="*/ 1775678 w 2170632"/>
                <a:gd name="connsiteY4" fmla="*/ 1922799 h 2170632"/>
                <a:gd name="connsiteX5" fmla="*/ 1836297 w 2170632"/>
                <a:gd name="connsiteY5" fmla="*/ 1867704 h 2170632"/>
                <a:gd name="connsiteX6" fmla="*/ 1341687 w 2170632"/>
                <a:gd name="connsiteY6" fmla="*/ 1570513 h 2170632"/>
                <a:gd name="connsiteX7" fmla="*/ 1299872 w 2170632"/>
                <a:gd name="connsiteY7" fmla="*/ 1593209 h 2170632"/>
                <a:gd name="connsiteX8" fmla="*/ 1085316 w 2170632"/>
                <a:gd name="connsiteY8" fmla="*/ 1636526 h 2170632"/>
                <a:gd name="connsiteX9" fmla="*/ 534106 w 2170632"/>
                <a:gd name="connsiteY9" fmla="*/ 1085316 h 2170632"/>
                <a:gd name="connsiteX10" fmla="*/ 1085316 w 2170632"/>
                <a:gd name="connsiteY10" fmla="*/ 534106 h 2170632"/>
                <a:gd name="connsiteX11" fmla="*/ 1636526 w 2170632"/>
                <a:gd name="connsiteY11" fmla="*/ 1085316 h 2170632"/>
                <a:gd name="connsiteX12" fmla="*/ 1633449 w 2170632"/>
                <a:gd name="connsiteY12" fmla="*/ 1115839 h 2170632"/>
                <a:gd name="connsiteX13" fmla="*/ 2121467 w 2170632"/>
                <a:gd name="connsiteY13" fmla="*/ 1409070 h 2170632"/>
                <a:gd name="connsiteX14" fmla="*/ 2121838 w 2170632"/>
                <a:gd name="connsiteY14" fmla="*/ 1408056 h 2170632"/>
                <a:gd name="connsiteX15" fmla="*/ 2170632 w 2170632"/>
                <a:gd name="connsiteY15" fmla="*/ 1085316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70632" h="2170632">
                  <a:moveTo>
                    <a:pt x="2170632" y="1085316"/>
                  </a:moveTo>
                  <a:cubicBezTo>
                    <a:pt x="2170632" y="485913"/>
                    <a:pt x="1684719" y="0"/>
                    <a:pt x="1085316" y="0"/>
                  </a:cubicBezTo>
                  <a:cubicBezTo>
                    <a:pt x="485913" y="0"/>
                    <a:pt x="0" y="485913"/>
                    <a:pt x="0" y="1085316"/>
                  </a:cubicBezTo>
                  <a:cubicBezTo>
                    <a:pt x="0" y="1684719"/>
                    <a:pt x="485913" y="2170632"/>
                    <a:pt x="1085316" y="2170632"/>
                  </a:cubicBezTo>
                  <a:cubicBezTo>
                    <a:pt x="1347555" y="2170632"/>
                    <a:pt x="1588071" y="2077625"/>
                    <a:pt x="1775678" y="1922799"/>
                  </a:cubicBezTo>
                  <a:lnTo>
                    <a:pt x="1836297" y="1867704"/>
                  </a:lnTo>
                  <a:lnTo>
                    <a:pt x="1341687" y="1570513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89741" y="534106"/>
                    <a:pt x="1636526" y="780891"/>
                    <a:pt x="1636526" y="1085316"/>
                  </a:cubicBezTo>
                  <a:lnTo>
                    <a:pt x="1633449" y="1115839"/>
                  </a:lnTo>
                  <a:lnTo>
                    <a:pt x="2121467" y="1409070"/>
                  </a:lnTo>
                  <a:lnTo>
                    <a:pt x="2121838" y="1408056"/>
                  </a:lnTo>
                  <a:cubicBezTo>
                    <a:pt x="2153549" y="1306102"/>
                    <a:pt x="2170632" y="1197704"/>
                    <a:pt x="2170632" y="10853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D8B8504-4A35-44B5-82A5-A63606D6E41B}"/>
                </a:ext>
              </a:extLst>
            </p:cNvPr>
            <p:cNvSpPr/>
            <p:nvPr/>
          </p:nvSpPr>
          <p:spPr>
            <a:xfrm rot="5400000" flipH="1">
              <a:off x="5662232" y="4327953"/>
              <a:ext cx="358924" cy="1179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원형: 비어 있음 13">
              <a:extLst>
                <a:ext uri="{FF2B5EF4-FFF2-40B4-BE49-F238E27FC236}">
                  <a16:creationId xmlns:a16="http://schemas.microsoft.com/office/drawing/2014/main" id="{0312027F-1CF6-4C88-A647-5EE06B1FE111}"/>
                </a:ext>
              </a:extLst>
            </p:cNvPr>
            <p:cNvSpPr/>
            <p:nvPr/>
          </p:nvSpPr>
          <p:spPr>
            <a:xfrm rot="5400000" flipH="1">
              <a:off x="4533917" y="4455959"/>
              <a:ext cx="923308" cy="923308"/>
            </a:xfrm>
            <a:prstGeom prst="donut">
              <a:avLst>
                <a:gd name="adj" fmla="val 246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7803DBD7-3732-4B61-9441-5523CDA00A29}"/>
              </a:ext>
            </a:extLst>
          </p:cNvPr>
          <p:cNvGrpSpPr/>
          <p:nvPr/>
        </p:nvGrpSpPr>
        <p:grpSpPr>
          <a:xfrm>
            <a:off x="5062028" y="1823923"/>
            <a:ext cx="4563621" cy="1354217"/>
            <a:chOff x="6130127" y="1397507"/>
            <a:chExt cx="4563621" cy="13542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0D5033-4D6B-4046-B40F-71B78301A454}"/>
                </a:ext>
              </a:extLst>
            </p:cNvPr>
            <p:cNvSpPr txBox="1"/>
            <p:nvPr/>
          </p:nvSpPr>
          <p:spPr>
            <a:xfrm>
              <a:off x="6130127" y="1920727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28D550-BA35-423C-87BC-4C0D1389D39A}"/>
                </a:ext>
              </a:extLst>
            </p:cNvPr>
            <p:cNvSpPr txBox="1"/>
            <p:nvPr/>
          </p:nvSpPr>
          <p:spPr>
            <a:xfrm>
              <a:off x="6130127" y="1397507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C439A7E4-9767-4A4C-9AF8-F8438469BB7B}"/>
              </a:ext>
            </a:extLst>
          </p:cNvPr>
          <p:cNvGrpSpPr/>
          <p:nvPr/>
        </p:nvGrpSpPr>
        <p:grpSpPr>
          <a:xfrm>
            <a:off x="6096098" y="3341909"/>
            <a:ext cx="4563621" cy="1354217"/>
            <a:chOff x="6861949" y="2905780"/>
            <a:chExt cx="4563621" cy="13542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7D2E9C-C393-4D90-ADBB-71CFEDD0CBAD}"/>
                </a:ext>
              </a:extLst>
            </p:cNvPr>
            <p:cNvSpPr txBox="1"/>
            <p:nvPr/>
          </p:nvSpPr>
          <p:spPr>
            <a:xfrm>
              <a:off x="6861949" y="3429000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4443D7-D759-4768-BFF0-F980B963DFD9}"/>
                </a:ext>
              </a:extLst>
            </p:cNvPr>
            <p:cNvSpPr txBox="1"/>
            <p:nvPr/>
          </p:nvSpPr>
          <p:spPr>
            <a:xfrm>
              <a:off x="6861949" y="2905780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42FA2588-5C5F-446B-933A-922211FE48BC}"/>
              </a:ext>
            </a:extLst>
          </p:cNvPr>
          <p:cNvGrpSpPr/>
          <p:nvPr/>
        </p:nvGrpSpPr>
        <p:grpSpPr>
          <a:xfrm>
            <a:off x="7130168" y="4859894"/>
            <a:ext cx="4563621" cy="1354217"/>
            <a:chOff x="7137787" y="4747804"/>
            <a:chExt cx="4563621" cy="13542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4A9B69-4EFD-4426-A565-FF41B245B0B2}"/>
                </a:ext>
              </a:extLst>
            </p:cNvPr>
            <p:cNvSpPr txBox="1"/>
            <p:nvPr/>
          </p:nvSpPr>
          <p:spPr>
            <a:xfrm>
              <a:off x="7137787" y="5271024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2B3929-65A7-4BE6-843F-8783A516B36B}"/>
                </a:ext>
              </a:extLst>
            </p:cNvPr>
            <p:cNvSpPr txBox="1"/>
            <p:nvPr/>
          </p:nvSpPr>
          <p:spPr>
            <a:xfrm>
              <a:off x="7137787" y="4747804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1A8B72-A2C9-45AA-A899-118010E65D65}"/>
              </a:ext>
            </a:extLst>
          </p:cNvPr>
          <p:cNvSpPr txBox="1"/>
          <p:nvPr/>
        </p:nvSpPr>
        <p:spPr>
          <a:xfrm>
            <a:off x="5299546" y="2839265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970FA30-3027-4514-9FFB-048A91994F39}"/>
              </a:ext>
            </a:extLst>
          </p:cNvPr>
          <p:cNvSpPr/>
          <p:nvPr/>
        </p:nvSpPr>
        <p:spPr>
          <a:xfrm>
            <a:off x="7600351" y="438548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165E6-1EFB-4701-9631-4185DB38DBC5}"/>
              </a:ext>
            </a:extLst>
          </p:cNvPr>
          <p:cNvSpPr/>
          <p:nvPr/>
        </p:nvSpPr>
        <p:spPr>
          <a:xfrm>
            <a:off x="7600348" y="1058966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2F64846-9964-4F3C-AA5D-1CA4F53E3DB9}"/>
              </a:ext>
            </a:extLst>
          </p:cNvPr>
          <p:cNvGrpSpPr/>
          <p:nvPr/>
        </p:nvGrpSpPr>
        <p:grpSpPr>
          <a:xfrm>
            <a:off x="8567854" y="2479225"/>
            <a:ext cx="2772653" cy="3037696"/>
            <a:chOff x="4120557" y="1916832"/>
            <a:chExt cx="4123853" cy="3037696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9B91E7FF-5D96-413D-9182-961AADA13269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E1C95C-3564-4798-974B-F99AAC78B833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C908E2FF-2903-4039-9DFB-4E37FA9A43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61F6F9A4-6EEB-42F1-BA40-7B0E9DF4C587}"/>
              </a:ext>
            </a:extLst>
          </p:cNvPr>
          <p:cNvGrpSpPr/>
          <p:nvPr/>
        </p:nvGrpSpPr>
        <p:grpSpPr>
          <a:xfrm>
            <a:off x="917640" y="1953395"/>
            <a:ext cx="3366592" cy="4126607"/>
            <a:chOff x="917641" y="1864618"/>
            <a:chExt cx="3366592" cy="4126607"/>
          </a:xfrm>
        </p:grpSpPr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DF8491D9-ED39-4546-A764-4AFF879D6B60}"/>
                </a:ext>
              </a:extLst>
            </p:cNvPr>
            <p:cNvGrpSpPr/>
            <p:nvPr/>
          </p:nvGrpSpPr>
          <p:grpSpPr>
            <a:xfrm>
              <a:off x="917641" y="3334821"/>
              <a:ext cx="3366592" cy="2656404"/>
              <a:chOff x="917641" y="3334821"/>
              <a:chExt cx="3366592" cy="2656404"/>
            </a:xfrm>
          </p:grpSpPr>
          <p:sp>
            <p:nvSpPr>
              <p:cNvPr id="80" name="Rectangle 17">
                <a:extLst>
                  <a:ext uri="{FF2B5EF4-FFF2-40B4-BE49-F238E27FC236}">
                    <a16:creationId xmlns:a16="http://schemas.microsoft.com/office/drawing/2014/main" id="{8D1DCE71-9E4B-4464-82B7-7CB972C2B408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265640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Rectangle 18">
                <a:extLst>
                  <a:ext uri="{FF2B5EF4-FFF2-40B4-BE49-F238E27FC236}">
                    <a16:creationId xmlns:a16="http://schemas.microsoft.com/office/drawing/2014/main" id="{E780A692-EE74-4F92-9615-13D7BC0E670C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5475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11B5A5A2-F242-45FF-9B52-CE586B031DC7}"/>
                </a:ext>
              </a:extLst>
            </p:cNvPr>
            <p:cNvGrpSpPr/>
            <p:nvPr/>
          </p:nvGrpSpPr>
          <p:grpSpPr>
            <a:xfrm>
              <a:off x="1095907" y="1864618"/>
              <a:ext cx="3010849" cy="1370951"/>
              <a:chOff x="1095907" y="1864618"/>
              <a:chExt cx="3010849" cy="1370951"/>
            </a:xfrm>
          </p:grpSpPr>
          <p:sp>
            <p:nvSpPr>
              <p:cNvPr id="78" name="Rectangle 3">
                <a:extLst>
                  <a:ext uri="{FF2B5EF4-FFF2-40B4-BE49-F238E27FC236}">
                    <a16:creationId xmlns:a16="http://schemas.microsoft.com/office/drawing/2014/main" id="{F2693E93-880C-4E93-8367-A6C4E975F21D}"/>
                  </a:ext>
                </a:extLst>
              </p:cNvPr>
              <p:cNvSpPr/>
              <p:nvPr/>
            </p:nvSpPr>
            <p:spPr>
              <a:xfrm rot="5400000">
                <a:off x="2217163" y="1346768"/>
                <a:ext cx="767545" cy="3010057"/>
              </a:xfrm>
              <a:custGeom>
                <a:avLst/>
                <a:gdLst>
                  <a:gd name="connsiteX0" fmla="*/ 0 w 2161651"/>
                  <a:gd name="connsiteY0" fmla="*/ 0 h 1656184"/>
                  <a:gd name="connsiteX1" fmla="*/ 1656184 w 2161651"/>
                  <a:gd name="connsiteY1" fmla="*/ 0 h 1656184"/>
                  <a:gd name="connsiteX2" fmla="*/ 1656184 w 2161651"/>
                  <a:gd name="connsiteY2" fmla="*/ 640151 h 1656184"/>
                  <a:gd name="connsiteX3" fmla="*/ 2161650 w 2161651"/>
                  <a:gd name="connsiteY3" fmla="*/ 828092 h 1656184"/>
                  <a:gd name="connsiteX4" fmla="*/ 1656184 w 2161651"/>
                  <a:gd name="connsiteY4" fmla="*/ 1016033 h 1656184"/>
                  <a:gd name="connsiteX5" fmla="*/ 1656184 w 2161651"/>
                  <a:gd name="connsiteY5" fmla="*/ 1656184 h 1656184"/>
                  <a:gd name="connsiteX6" fmla="*/ 0 w 2161651"/>
                  <a:gd name="connsiteY6" fmla="*/ 1656184 h 1656184"/>
                  <a:gd name="connsiteX7" fmla="*/ 0 w 2161651"/>
                  <a:gd name="connsiteY7" fmla="*/ 0 h 165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1651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216165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Rectangle 21">
                <a:extLst>
                  <a:ext uri="{FF2B5EF4-FFF2-40B4-BE49-F238E27FC236}">
                    <a16:creationId xmlns:a16="http://schemas.microsoft.com/office/drawing/2014/main" id="{F60F8287-8D09-4225-AC1C-275960A414FD}"/>
                  </a:ext>
                </a:extLst>
              </p:cNvPr>
              <p:cNvSpPr/>
              <p:nvPr/>
            </p:nvSpPr>
            <p:spPr>
              <a:xfrm>
                <a:off x="1096699" y="1864618"/>
                <a:ext cx="3010057" cy="60340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FE9973D-B6FC-43DB-A5E7-7A5504068CF5}"/>
                </a:ext>
              </a:extLst>
            </p:cNvPr>
            <p:cNvSpPr txBox="1"/>
            <p:nvPr/>
          </p:nvSpPr>
          <p:spPr>
            <a:xfrm>
              <a:off x="1314086" y="1935489"/>
              <a:ext cx="25752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2400" b="1" dirty="0">
                <a:solidFill>
                  <a:srgbClr val="262626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E96E5FE-FBB7-45E7-BCD6-AC8F70567894}"/>
                </a:ext>
              </a:extLst>
            </p:cNvPr>
            <p:cNvSpPr txBox="1"/>
            <p:nvPr/>
          </p:nvSpPr>
          <p:spPr>
            <a:xfrm>
              <a:off x="1317219" y="252873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B8DFBC3-0CDE-46F9-B017-1DB7E04926A4}"/>
                </a:ext>
              </a:extLst>
            </p:cNvPr>
            <p:cNvSpPr txBox="1"/>
            <p:nvPr/>
          </p:nvSpPr>
          <p:spPr>
            <a:xfrm>
              <a:off x="1443627" y="3408539"/>
              <a:ext cx="231462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Sub Contents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40218E4-C5A2-43DC-9DB8-080CC72D0D71}"/>
                </a:ext>
              </a:extLst>
            </p:cNvPr>
            <p:cNvSpPr txBox="1"/>
            <p:nvPr/>
          </p:nvSpPr>
          <p:spPr>
            <a:xfrm>
              <a:off x="1301930" y="4060146"/>
              <a:ext cx="259801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rgbClr val="262626"/>
                </a:solidFill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BAB1C4C7-AB4C-4069-8B00-AECE569BE92A}"/>
              </a:ext>
            </a:extLst>
          </p:cNvPr>
          <p:cNvGrpSpPr/>
          <p:nvPr/>
        </p:nvGrpSpPr>
        <p:grpSpPr>
          <a:xfrm>
            <a:off x="7907768" y="1953395"/>
            <a:ext cx="3366592" cy="4126607"/>
            <a:chOff x="917641" y="1864618"/>
            <a:chExt cx="3366592" cy="4126607"/>
          </a:xfrm>
        </p:grpSpPr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6BB2C2B5-43FE-47B9-B1F9-A11EAC08ED79}"/>
                </a:ext>
              </a:extLst>
            </p:cNvPr>
            <p:cNvGrpSpPr/>
            <p:nvPr/>
          </p:nvGrpSpPr>
          <p:grpSpPr>
            <a:xfrm>
              <a:off x="917641" y="3334821"/>
              <a:ext cx="3366592" cy="2656404"/>
              <a:chOff x="917641" y="3334821"/>
              <a:chExt cx="3366592" cy="2656404"/>
            </a:xfrm>
          </p:grpSpPr>
          <p:sp>
            <p:nvSpPr>
              <p:cNvPr id="91" name="Rectangle 17">
                <a:extLst>
                  <a:ext uri="{FF2B5EF4-FFF2-40B4-BE49-F238E27FC236}">
                    <a16:creationId xmlns:a16="http://schemas.microsoft.com/office/drawing/2014/main" id="{00CABE1E-07DA-4E36-9CDA-39C2536DEFBE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265640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Rectangle 18">
                <a:extLst>
                  <a:ext uri="{FF2B5EF4-FFF2-40B4-BE49-F238E27FC236}">
                    <a16:creationId xmlns:a16="http://schemas.microsoft.com/office/drawing/2014/main" id="{60649C16-3418-4C97-B565-08CF54023937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5475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16A6DE46-5670-4979-B96C-122702B9363E}"/>
                </a:ext>
              </a:extLst>
            </p:cNvPr>
            <p:cNvGrpSpPr/>
            <p:nvPr/>
          </p:nvGrpSpPr>
          <p:grpSpPr>
            <a:xfrm>
              <a:off x="1095907" y="1864618"/>
              <a:ext cx="3010849" cy="1370951"/>
              <a:chOff x="1095907" y="1864618"/>
              <a:chExt cx="3010849" cy="1370951"/>
            </a:xfrm>
          </p:grpSpPr>
          <p:sp>
            <p:nvSpPr>
              <p:cNvPr id="89" name="Rectangle 3">
                <a:extLst>
                  <a:ext uri="{FF2B5EF4-FFF2-40B4-BE49-F238E27FC236}">
                    <a16:creationId xmlns:a16="http://schemas.microsoft.com/office/drawing/2014/main" id="{09AA82E6-4DCC-42DA-96AE-33F9B9BBF64F}"/>
                  </a:ext>
                </a:extLst>
              </p:cNvPr>
              <p:cNvSpPr/>
              <p:nvPr/>
            </p:nvSpPr>
            <p:spPr>
              <a:xfrm rot="5400000">
                <a:off x="2217163" y="1346768"/>
                <a:ext cx="767545" cy="3010057"/>
              </a:xfrm>
              <a:custGeom>
                <a:avLst/>
                <a:gdLst>
                  <a:gd name="connsiteX0" fmla="*/ 0 w 2161651"/>
                  <a:gd name="connsiteY0" fmla="*/ 0 h 1656184"/>
                  <a:gd name="connsiteX1" fmla="*/ 1656184 w 2161651"/>
                  <a:gd name="connsiteY1" fmla="*/ 0 h 1656184"/>
                  <a:gd name="connsiteX2" fmla="*/ 1656184 w 2161651"/>
                  <a:gd name="connsiteY2" fmla="*/ 640151 h 1656184"/>
                  <a:gd name="connsiteX3" fmla="*/ 2161650 w 2161651"/>
                  <a:gd name="connsiteY3" fmla="*/ 828092 h 1656184"/>
                  <a:gd name="connsiteX4" fmla="*/ 1656184 w 2161651"/>
                  <a:gd name="connsiteY4" fmla="*/ 1016033 h 1656184"/>
                  <a:gd name="connsiteX5" fmla="*/ 1656184 w 2161651"/>
                  <a:gd name="connsiteY5" fmla="*/ 1656184 h 1656184"/>
                  <a:gd name="connsiteX6" fmla="*/ 0 w 2161651"/>
                  <a:gd name="connsiteY6" fmla="*/ 1656184 h 1656184"/>
                  <a:gd name="connsiteX7" fmla="*/ 0 w 2161651"/>
                  <a:gd name="connsiteY7" fmla="*/ 0 h 165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1651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216165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Rectangle 21">
                <a:extLst>
                  <a:ext uri="{FF2B5EF4-FFF2-40B4-BE49-F238E27FC236}">
                    <a16:creationId xmlns:a16="http://schemas.microsoft.com/office/drawing/2014/main" id="{4FD25F50-ABCE-4F26-BDAC-2862CF9454F0}"/>
                  </a:ext>
                </a:extLst>
              </p:cNvPr>
              <p:cNvSpPr/>
              <p:nvPr/>
            </p:nvSpPr>
            <p:spPr>
              <a:xfrm>
                <a:off x="1096699" y="1864618"/>
                <a:ext cx="3010057" cy="6034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AE5663E-1A7A-4429-A86A-791973118F88}"/>
                </a:ext>
              </a:extLst>
            </p:cNvPr>
            <p:cNvSpPr txBox="1"/>
            <p:nvPr/>
          </p:nvSpPr>
          <p:spPr>
            <a:xfrm>
              <a:off x="1314086" y="1935489"/>
              <a:ext cx="25752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2400" b="1" dirty="0">
                <a:solidFill>
                  <a:srgbClr val="262626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28CC76B-3AE3-40FF-874D-2FC9EBF86104}"/>
                </a:ext>
              </a:extLst>
            </p:cNvPr>
            <p:cNvSpPr txBox="1"/>
            <p:nvPr/>
          </p:nvSpPr>
          <p:spPr>
            <a:xfrm>
              <a:off x="1317219" y="252873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07D3732-E37B-49D5-A50E-0F3E97F61FEA}"/>
                </a:ext>
              </a:extLst>
            </p:cNvPr>
            <p:cNvSpPr txBox="1"/>
            <p:nvPr/>
          </p:nvSpPr>
          <p:spPr>
            <a:xfrm>
              <a:off x="1443627" y="3408539"/>
              <a:ext cx="231462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Sub Contents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7E7F61C-D4CB-4433-A2F5-74E5A63F9554}"/>
                </a:ext>
              </a:extLst>
            </p:cNvPr>
            <p:cNvSpPr txBox="1"/>
            <p:nvPr/>
          </p:nvSpPr>
          <p:spPr>
            <a:xfrm>
              <a:off x="1301930" y="4060146"/>
              <a:ext cx="259801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rgbClr val="262626"/>
                </a:solidFill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EDEE0521-5664-463A-826F-41CA25D44F4B}"/>
              </a:ext>
            </a:extLst>
          </p:cNvPr>
          <p:cNvGrpSpPr/>
          <p:nvPr/>
        </p:nvGrpSpPr>
        <p:grpSpPr>
          <a:xfrm>
            <a:off x="5706464" y="4616807"/>
            <a:ext cx="1878999" cy="1051113"/>
            <a:chOff x="1924072" y="1095375"/>
            <a:chExt cx="8343306" cy="4667250"/>
          </a:xfrm>
        </p:grpSpPr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1C68B827-367D-4275-AA9D-C8A6EB79A263}"/>
                </a:ext>
              </a:extLst>
            </p:cNvPr>
            <p:cNvSpPr/>
            <p:nvPr/>
          </p:nvSpPr>
          <p:spPr>
            <a:xfrm>
              <a:off x="8771953" y="3390900"/>
              <a:ext cx="1495425" cy="2371725"/>
            </a:xfrm>
            <a:custGeom>
              <a:avLst/>
              <a:gdLst>
                <a:gd name="connsiteX0" fmla="*/ 1495425 w 1495425"/>
                <a:gd name="connsiteY0" fmla="*/ 2371725 h 2371725"/>
                <a:gd name="connsiteX1" fmla="*/ 36290 w 1495425"/>
                <a:gd name="connsiteY1" fmla="*/ 2371725 h 2371725"/>
                <a:gd name="connsiteX2" fmla="*/ 0 w 1495425"/>
                <a:gd name="connsiteY2" fmla="*/ 2335435 h 2371725"/>
                <a:gd name="connsiteX3" fmla="*/ 0 w 1495425"/>
                <a:gd name="connsiteY3" fmla="*/ 0 h 2371725"/>
                <a:gd name="connsiteX4" fmla="*/ 1495425 w 1495425"/>
                <a:gd name="connsiteY4" fmla="*/ 0 h 2371725"/>
                <a:gd name="connsiteX5" fmla="*/ 1495425 w 1495425"/>
                <a:gd name="connsiteY5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425" h="2371725">
                  <a:moveTo>
                    <a:pt x="1495425" y="2371725"/>
                  </a:moveTo>
                  <a:lnTo>
                    <a:pt x="36290" y="2371725"/>
                  </a:lnTo>
                  <a:cubicBezTo>
                    <a:pt x="16288" y="2371725"/>
                    <a:pt x="0" y="2355342"/>
                    <a:pt x="0" y="2335435"/>
                  </a:cubicBezTo>
                  <a:lnTo>
                    <a:pt x="0" y="0"/>
                  </a:lnTo>
                  <a:lnTo>
                    <a:pt x="1495425" y="0"/>
                  </a:lnTo>
                  <a:lnTo>
                    <a:pt x="1495425" y="237172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08301203-06B2-43CE-BDBA-606E3681FD55}"/>
                </a:ext>
              </a:extLst>
            </p:cNvPr>
            <p:cNvSpPr/>
            <p:nvPr/>
          </p:nvSpPr>
          <p:spPr>
            <a:xfrm>
              <a:off x="4809553" y="2809875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3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3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D94172C4-BEF9-40C7-A5CC-B540C056073D}"/>
                </a:ext>
              </a:extLst>
            </p:cNvPr>
            <p:cNvSpPr/>
            <p:nvPr/>
          </p:nvSpPr>
          <p:spPr>
            <a:xfrm>
              <a:off x="4809553" y="3028950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377E17E1-6891-4387-85FE-106CEB73863A}"/>
                </a:ext>
              </a:extLst>
            </p:cNvPr>
            <p:cNvSpPr/>
            <p:nvPr/>
          </p:nvSpPr>
          <p:spPr>
            <a:xfrm>
              <a:off x="4676203" y="3143250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3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3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02F00D4F-1EB6-4912-ACE5-70DF52708E3A}"/>
                </a:ext>
              </a:extLst>
            </p:cNvPr>
            <p:cNvSpPr/>
            <p:nvPr/>
          </p:nvSpPr>
          <p:spPr>
            <a:xfrm>
              <a:off x="4676203" y="3362325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600231C9-3B43-4E0F-9D60-9C5C9EC4F534}"/>
                </a:ext>
              </a:extLst>
            </p:cNvPr>
            <p:cNvSpPr/>
            <p:nvPr/>
          </p:nvSpPr>
          <p:spPr>
            <a:xfrm>
              <a:off x="4914328" y="3486150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3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3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1E66FF01-4407-45EB-8656-603FBBE34213}"/>
                </a:ext>
              </a:extLst>
            </p:cNvPr>
            <p:cNvSpPr/>
            <p:nvPr/>
          </p:nvSpPr>
          <p:spPr>
            <a:xfrm>
              <a:off x="4914328" y="3705225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EBCF6510-6790-4A42-A810-49992C866661}"/>
                </a:ext>
              </a:extLst>
            </p:cNvPr>
            <p:cNvSpPr/>
            <p:nvPr/>
          </p:nvSpPr>
          <p:spPr>
            <a:xfrm>
              <a:off x="4733353" y="3829050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3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3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3D834C58-6DE2-4EA2-A7C1-9E43D2AF7963}"/>
                </a:ext>
              </a:extLst>
            </p:cNvPr>
            <p:cNvSpPr/>
            <p:nvPr/>
          </p:nvSpPr>
          <p:spPr>
            <a:xfrm>
              <a:off x="4733353" y="4048125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482CFDB9-E3B6-4134-AC6A-AD8EC718E8CA}"/>
                </a:ext>
              </a:extLst>
            </p:cNvPr>
            <p:cNvSpPr/>
            <p:nvPr/>
          </p:nvSpPr>
          <p:spPr>
            <a:xfrm>
              <a:off x="2752153" y="1095375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4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4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6306829F-FBB6-4E96-8E5E-7376D047CD4A}"/>
                </a:ext>
              </a:extLst>
            </p:cNvPr>
            <p:cNvSpPr/>
            <p:nvPr/>
          </p:nvSpPr>
          <p:spPr>
            <a:xfrm>
              <a:off x="2752153" y="1314450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9311C259-56A4-4FDB-A6A5-05CF56784E45}"/>
                </a:ext>
              </a:extLst>
            </p:cNvPr>
            <p:cNvSpPr/>
            <p:nvPr/>
          </p:nvSpPr>
          <p:spPr>
            <a:xfrm>
              <a:off x="2618803" y="1428750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4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4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886D201E-CC03-478D-A344-0466E0A55C6E}"/>
                </a:ext>
              </a:extLst>
            </p:cNvPr>
            <p:cNvSpPr/>
            <p:nvPr/>
          </p:nvSpPr>
          <p:spPr>
            <a:xfrm>
              <a:off x="2618803" y="1647825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BB72F3A4-420D-466F-89C9-F16CD2C4943D}"/>
                </a:ext>
              </a:extLst>
            </p:cNvPr>
            <p:cNvSpPr/>
            <p:nvPr/>
          </p:nvSpPr>
          <p:spPr>
            <a:xfrm>
              <a:off x="2856928" y="1771650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3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3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52551CB3-9E4B-4D7B-BDAF-231A52771F8F}"/>
                </a:ext>
              </a:extLst>
            </p:cNvPr>
            <p:cNvSpPr/>
            <p:nvPr/>
          </p:nvSpPr>
          <p:spPr>
            <a:xfrm>
              <a:off x="2856928" y="1990725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FF522B6B-3D43-4ECB-8A49-80175A2C861E}"/>
                </a:ext>
              </a:extLst>
            </p:cNvPr>
            <p:cNvSpPr/>
            <p:nvPr/>
          </p:nvSpPr>
          <p:spPr>
            <a:xfrm>
              <a:off x="2675953" y="2114550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3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3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F38D02CF-7A07-454F-880E-430C697DCCEC}"/>
                </a:ext>
              </a:extLst>
            </p:cNvPr>
            <p:cNvSpPr/>
            <p:nvPr/>
          </p:nvSpPr>
          <p:spPr>
            <a:xfrm>
              <a:off x="2675953" y="2333625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12C7B939-C286-46B3-9B07-D800FAD2CEF8}"/>
                </a:ext>
              </a:extLst>
            </p:cNvPr>
            <p:cNvSpPr/>
            <p:nvPr/>
          </p:nvSpPr>
          <p:spPr>
            <a:xfrm>
              <a:off x="2818828" y="2447925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3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3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113206C0-6DEA-4406-A1CC-C2E497BE1B9A}"/>
                </a:ext>
              </a:extLst>
            </p:cNvPr>
            <p:cNvSpPr/>
            <p:nvPr/>
          </p:nvSpPr>
          <p:spPr>
            <a:xfrm>
              <a:off x="2818828" y="2667000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BF10B623-FED6-4851-8EED-F55B2E6CBD5E}"/>
                </a:ext>
              </a:extLst>
            </p:cNvPr>
            <p:cNvSpPr/>
            <p:nvPr/>
          </p:nvSpPr>
          <p:spPr>
            <a:xfrm>
              <a:off x="2723578" y="2781300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3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3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C31E018D-84BE-4B4C-85DB-EF4C85F4E63F}"/>
                </a:ext>
              </a:extLst>
            </p:cNvPr>
            <p:cNvSpPr/>
            <p:nvPr/>
          </p:nvSpPr>
          <p:spPr>
            <a:xfrm>
              <a:off x="2723578" y="3000375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74A78C22-08F8-4B9E-8F6F-8210E204A74F}"/>
                </a:ext>
              </a:extLst>
            </p:cNvPr>
            <p:cNvSpPr/>
            <p:nvPr/>
          </p:nvSpPr>
          <p:spPr>
            <a:xfrm>
              <a:off x="2599753" y="3124200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3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3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3A0A8381-77B9-435B-808F-97EA99E6B4FF}"/>
                </a:ext>
              </a:extLst>
            </p:cNvPr>
            <p:cNvSpPr/>
            <p:nvPr/>
          </p:nvSpPr>
          <p:spPr>
            <a:xfrm>
              <a:off x="2599753" y="3343275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6B6FE00F-72C0-4FC3-A29B-6B1D770741C0}"/>
                </a:ext>
              </a:extLst>
            </p:cNvPr>
            <p:cNvSpPr/>
            <p:nvPr/>
          </p:nvSpPr>
          <p:spPr>
            <a:xfrm>
              <a:off x="2818828" y="3467100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3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3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B098420B-4548-4391-803D-4637D449910A}"/>
                </a:ext>
              </a:extLst>
            </p:cNvPr>
            <p:cNvSpPr/>
            <p:nvPr/>
          </p:nvSpPr>
          <p:spPr>
            <a:xfrm>
              <a:off x="2818828" y="3686175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7A27AB9F-96AD-46EB-984B-DF097E166B37}"/>
                </a:ext>
              </a:extLst>
            </p:cNvPr>
            <p:cNvSpPr/>
            <p:nvPr/>
          </p:nvSpPr>
          <p:spPr>
            <a:xfrm>
              <a:off x="2656903" y="3800475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3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3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22EF8C75-D0AC-4105-9B31-41369D04CA63}"/>
                </a:ext>
              </a:extLst>
            </p:cNvPr>
            <p:cNvSpPr/>
            <p:nvPr/>
          </p:nvSpPr>
          <p:spPr>
            <a:xfrm>
              <a:off x="2656903" y="4019550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620CDE75-8005-43CA-A964-9E3AF29562FB}"/>
                </a:ext>
              </a:extLst>
            </p:cNvPr>
            <p:cNvSpPr/>
            <p:nvPr/>
          </p:nvSpPr>
          <p:spPr>
            <a:xfrm>
              <a:off x="2818828" y="4124325"/>
              <a:ext cx="1714500" cy="342900"/>
            </a:xfrm>
            <a:custGeom>
              <a:avLst/>
              <a:gdLst>
                <a:gd name="connsiteX0" fmla="*/ 1685925 w 1714500"/>
                <a:gd name="connsiteY0" fmla="*/ 342900 h 342900"/>
                <a:gd name="connsiteX1" fmla="*/ 28575 w 1714500"/>
                <a:gd name="connsiteY1" fmla="*/ 342900 h 342900"/>
                <a:gd name="connsiteX2" fmla="*/ 0 w 1714500"/>
                <a:gd name="connsiteY2" fmla="*/ 314325 h 342900"/>
                <a:gd name="connsiteX3" fmla="*/ 0 w 1714500"/>
                <a:gd name="connsiteY3" fmla="*/ 28575 h 342900"/>
                <a:gd name="connsiteX4" fmla="*/ 28575 w 1714500"/>
                <a:gd name="connsiteY4" fmla="*/ 0 h 342900"/>
                <a:gd name="connsiteX5" fmla="*/ 1685925 w 1714500"/>
                <a:gd name="connsiteY5" fmla="*/ 0 h 342900"/>
                <a:gd name="connsiteX6" fmla="*/ 1714500 w 1714500"/>
                <a:gd name="connsiteY6" fmla="*/ 28575 h 342900"/>
                <a:gd name="connsiteX7" fmla="*/ 1714500 w 1714500"/>
                <a:gd name="connsiteY7" fmla="*/ 314325 h 342900"/>
                <a:gd name="connsiteX8" fmla="*/ 1685925 w 1714500"/>
                <a:gd name="connsiteY8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0" h="342900">
                  <a:moveTo>
                    <a:pt x="1685925" y="342900"/>
                  </a:moveTo>
                  <a:lnTo>
                    <a:pt x="28575" y="342900"/>
                  </a:lnTo>
                  <a:cubicBezTo>
                    <a:pt x="12763" y="342900"/>
                    <a:pt x="0" y="330137"/>
                    <a:pt x="0" y="314325"/>
                  </a:cubicBezTo>
                  <a:lnTo>
                    <a:pt x="0" y="28575"/>
                  </a:lnTo>
                  <a:cubicBezTo>
                    <a:pt x="0" y="12763"/>
                    <a:pt x="12763" y="0"/>
                    <a:pt x="28575" y="0"/>
                  </a:cubicBezTo>
                  <a:lnTo>
                    <a:pt x="1685925" y="0"/>
                  </a:lnTo>
                  <a:cubicBezTo>
                    <a:pt x="1701737" y="0"/>
                    <a:pt x="1714500" y="12763"/>
                    <a:pt x="1714500" y="28575"/>
                  </a:cubicBezTo>
                  <a:lnTo>
                    <a:pt x="1714500" y="314325"/>
                  </a:lnTo>
                  <a:cubicBezTo>
                    <a:pt x="1714500" y="330137"/>
                    <a:pt x="1701641" y="342900"/>
                    <a:pt x="1685925" y="342900"/>
                  </a:cubicBezTo>
                  <a:close/>
                </a:path>
              </a:pathLst>
            </a:custGeom>
            <a:solidFill>
              <a:srgbClr val="F58E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6243789F-99A2-4214-A710-A4A1521E3CAF}"/>
                </a:ext>
              </a:extLst>
            </p:cNvPr>
            <p:cNvSpPr/>
            <p:nvPr/>
          </p:nvSpPr>
          <p:spPr>
            <a:xfrm>
              <a:off x="2818828" y="4343400"/>
              <a:ext cx="1714500" cy="123825"/>
            </a:xfrm>
            <a:custGeom>
              <a:avLst/>
              <a:gdLst>
                <a:gd name="connsiteX0" fmla="*/ 0 w 1714500"/>
                <a:gd name="connsiteY0" fmla="*/ 0 h 123825"/>
                <a:gd name="connsiteX1" fmla="*/ 0 w 1714500"/>
                <a:gd name="connsiteY1" fmla="*/ 95250 h 123825"/>
                <a:gd name="connsiteX2" fmla="*/ 28575 w 1714500"/>
                <a:gd name="connsiteY2" fmla="*/ 123825 h 123825"/>
                <a:gd name="connsiteX3" fmla="*/ 1685925 w 1714500"/>
                <a:gd name="connsiteY3" fmla="*/ 123825 h 123825"/>
                <a:gd name="connsiteX4" fmla="*/ 1714500 w 1714500"/>
                <a:gd name="connsiteY4" fmla="*/ 95250 h 123825"/>
                <a:gd name="connsiteX5" fmla="*/ 1714500 w 1714500"/>
                <a:gd name="connsiteY5" fmla="*/ 0 h 123825"/>
                <a:gd name="connsiteX6" fmla="*/ 0 w 1714500"/>
                <a:gd name="connsiteY6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3825">
                  <a:moveTo>
                    <a:pt x="0" y="0"/>
                  </a:moveTo>
                  <a:lnTo>
                    <a:pt x="0" y="95250"/>
                  </a:lnTo>
                  <a:cubicBezTo>
                    <a:pt x="0" y="111062"/>
                    <a:pt x="12763" y="123825"/>
                    <a:pt x="28575" y="123825"/>
                  </a:cubicBezTo>
                  <a:lnTo>
                    <a:pt x="1685925" y="123825"/>
                  </a:lnTo>
                  <a:cubicBezTo>
                    <a:pt x="1701737" y="123825"/>
                    <a:pt x="1714500" y="111062"/>
                    <a:pt x="1714500" y="95250"/>
                  </a:cubicBez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6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D95BAF1D-4B4A-4E83-BA4C-40F17AE8935E}"/>
                </a:ext>
              </a:extLst>
            </p:cNvPr>
            <p:cNvSpPr/>
            <p:nvPr/>
          </p:nvSpPr>
          <p:spPr>
            <a:xfrm>
              <a:off x="1924072" y="3234491"/>
              <a:ext cx="6357439" cy="2290068"/>
            </a:xfrm>
            <a:custGeom>
              <a:avLst/>
              <a:gdLst>
                <a:gd name="connsiteX0" fmla="*/ 4745047 w 6357439"/>
                <a:gd name="connsiteY0" fmla="*/ 33726 h 2290068"/>
                <a:gd name="connsiteX1" fmla="*/ 5102616 w 6357439"/>
                <a:gd name="connsiteY1" fmla="*/ 7057 h 2290068"/>
                <a:gd name="connsiteX2" fmla="*/ 5844899 w 6357439"/>
                <a:gd name="connsiteY2" fmla="*/ 135454 h 2290068"/>
                <a:gd name="connsiteX3" fmla="*/ 6352391 w 6357439"/>
                <a:gd name="connsiteY3" fmla="*/ 291664 h 2290068"/>
                <a:gd name="connsiteX4" fmla="*/ 6357439 w 6357439"/>
                <a:gd name="connsiteY4" fmla="*/ 1707555 h 2290068"/>
                <a:gd name="connsiteX5" fmla="*/ 2400659 w 6357439"/>
                <a:gd name="connsiteY5" fmla="*/ 2283246 h 2290068"/>
                <a:gd name="connsiteX6" fmla="*/ 1892691 w 6357439"/>
                <a:gd name="connsiteY6" fmla="*/ 2183900 h 2290068"/>
                <a:gd name="connsiteX7" fmla="*/ 600624 w 6357439"/>
                <a:gd name="connsiteY7" fmla="*/ 1496862 h 2290068"/>
                <a:gd name="connsiteX8" fmla="*/ 35411 w 6357439"/>
                <a:gd name="connsiteY8" fmla="*/ 1167583 h 2290068"/>
                <a:gd name="connsiteX9" fmla="*/ 454 w 6357439"/>
                <a:gd name="connsiteY9" fmla="*/ 1107194 h 2290068"/>
                <a:gd name="connsiteX10" fmla="*/ 210861 w 6357439"/>
                <a:gd name="connsiteY10" fmla="*/ 852019 h 2290068"/>
                <a:gd name="connsiteX11" fmla="*/ 564715 w 6357439"/>
                <a:gd name="connsiteY11" fmla="*/ 845352 h 2290068"/>
                <a:gd name="connsiteX12" fmla="*/ 1017724 w 6357439"/>
                <a:gd name="connsiteY12" fmla="*/ 917551 h 2290068"/>
                <a:gd name="connsiteX13" fmla="*/ 1863163 w 6357439"/>
                <a:gd name="connsiteY13" fmla="*/ 1151104 h 2290068"/>
                <a:gd name="connsiteX14" fmla="*/ 2326173 w 6357439"/>
                <a:gd name="connsiteY14" fmla="*/ 1206349 h 2290068"/>
                <a:gd name="connsiteX15" fmla="*/ 2882052 w 6357439"/>
                <a:gd name="connsiteY15" fmla="*/ 1164535 h 2290068"/>
                <a:gd name="connsiteX16" fmla="*/ 2917200 w 6357439"/>
                <a:gd name="connsiteY16" fmla="*/ 1155105 h 2290068"/>
                <a:gd name="connsiteX17" fmla="*/ 2902817 w 6357439"/>
                <a:gd name="connsiteY17" fmla="*/ 1123101 h 2290068"/>
                <a:gd name="connsiteX18" fmla="*/ 2842714 w 6357439"/>
                <a:gd name="connsiteY18" fmla="*/ 980416 h 2290068"/>
                <a:gd name="connsiteX19" fmla="*/ 3011878 w 6357439"/>
                <a:gd name="connsiteY19" fmla="*/ 731909 h 2290068"/>
                <a:gd name="connsiteX20" fmla="*/ 4745047 w 6357439"/>
                <a:gd name="connsiteY20" fmla="*/ 33726 h 229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57439" h="2290068">
                  <a:moveTo>
                    <a:pt x="4745047" y="33726"/>
                  </a:moveTo>
                  <a:cubicBezTo>
                    <a:pt x="4861633" y="-8183"/>
                    <a:pt x="4983077" y="-3040"/>
                    <a:pt x="5102616" y="7057"/>
                  </a:cubicBezTo>
                  <a:cubicBezTo>
                    <a:pt x="5353504" y="28202"/>
                    <a:pt x="5600487" y="74684"/>
                    <a:pt x="5844899" y="135454"/>
                  </a:cubicBezTo>
                  <a:cubicBezTo>
                    <a:pt x="6017016" y="178221"/>
                    <a:pt x="6185703" y="231466"/>
                    <a:pt x="6352391" y="291664"/>
                  </a:cubicBezTo>
                  <a:cubicBezTo>
                    <a:pt x="6352582" y="689904"/>
                    <a:pt x="6352582" y="1328079"/>
                    <a:pt x="6357439" y="1707555"/>
                  </a:cubicBezTo>
                  <a:cubicBezTo>
                    <a:pt x="6138936" y="1742607"/>
                    <a:pt x="2649547" y="2248956"/>
                    <a:pt x="2400659" y="2283246"/>
                  </a:cubicBezTo>
                  <a:cubicBezTo>
                    <a:pt x="2215683" y="2308773"/>
                    <a:pt x="2053854" y="2259814"/>
                    <a:pt x="1892691" y="2183900"/>
                  </a:cubicBezTo>
                  <a:cubicBezTo>
                    <a:pt x="1450921" y="1975684"/>
                    <a:pt x="1025058" y="1737559"/>
                    <a:pt x="600624" y="1496862"/>
                  </a:cubicBezTo>
                  <a:cubicBezTo>
                    <a:pt x="596719" y="1453142"/>
                    <a:pt x="46460" y="1170916"/>
                    <a:pt x="35411" y="1167583"/>
                  </a:cubicBezTo>
                  <a:cubicBezTo>
                    <a:pt x="4169" y="1158819"/>
                    <a:pt x="1978" y="1133007"/>
                    <a:pt x="454" y="1107194"/>
                  </a:cubicBezTo>
                  <a:cubicBezTo>
                    <a:pt x="-6880" y="984322"/>
                    <a:pt x="75130" y="885261"/>
                    <a:pt x="210861" y="852019"/>
                  </a:cubicBezTo>
                  <a:cubicBezTo>
                    <a:pt x="328400" y="823254"/>
                    <a:pt x="446510" y="829445"/>
                    <a:pt x="564715" y="845352"/>
                  </a:cubicBezTo>
                  <a:cubicBezTo>
                    <a:pt x="607006" y="850972"/>
                    <a:pt x="946477" y="898787"/>
                    <a:pt x="1017724" y="917551"/>
                  </a:cubicBezTo>
                  <a:cubicBezTo>
                    <a:pt x="1280709" y="980511"/>
                    <a:pt x="1842589" y="1143008"/>
                    <a:pt x="1863163" y="1151104"/>
                  </a:cubicBezTo>
                  <a:cubicBezTo>
                    <a:pt x="2075856" y="1242259"/>
                    <a:pt x="2171106" y="1223209"/>
                    <a:pt x="2326173" y="1206349"/>
                  </a:cubicBezTo>
                  <a:cubicBezTo>
                    <a:pt x="2382657" y="1199301"/>
                    <a:pt x="2800042" y="1172345"/>
                    <a:pt x="2882052" y="1164535"/>
                  </a:cubicBezTo>
                  <a:cubicBezTo>
                    <a:pt x="2894340" y="1163392"/>
                    <a:pt x="2910437" y="1167297"/>
                    <a:pt x="2917200" y="1155105"/>
                  </a:cubicBezTo>
                  <a:cubicBezTo>
                    <a:pt x="2924534" y="1141770"/>
                    <a:pt x="2909961" y="1132626"/>
                    <a:pt x="2902817" y="1123101"/>
                  </a:cubicBezTo>
                  <a:cubicBezTo>
                    <a:pt x="2870718" y="1080429"/>
                    <a:pt x="2846048" y="1033375"/>
                    <a:pt x="2842714" y="980416"/>
                  </a:cubicBezTo>
                  <a:cubicBezTo>
                    <a:pt x="2857002" y="813634"/>
                    <a:pt x="2951680" y="760579"/>
                    <a:pt x="3011878" y="731909"/>
                  </a:cubicBezTo>
                  <a:cubicBezTo>
                    <a:pt x="3128940" y="676093"/>
                    <a:pt x="4660180" y="64207"/>
                    <a:pt x="4745047" y="33726"/>
                  </a:cubicBezTo>
                  <a:close/>
                </a:path>
              </a:pathLst>
            </a:custGeom>
            <a:solidFill>
              <a:srgbClr val="F7A9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A6B47BCB-3335-4268-9A5D-9A80A2040741}"/>
                </a:ext>
              </a:extLst>
            </p:cNvPr>
            <p:cNvSpPr/>
            <p:nvPr/>
          </p:nvSpPr>
          <p:spPr>
            <a:xfrm>
              <a:off x="8276367" y="3389747"/>
              <a:ext cx="494443" cy="2174219"/>
            </a:xfrm>
            <a:custGeom>
              <a:avLst/>
              <a:gdLst>
                <a:gd name="connsiteX0" fmla="*/ 494443 w 494443"/>
                <a:gd name="connsiteY0" fmla="*/ 1247 h 2174219"/>
                <a:gd name="connsiteX1" fmla="*/ 491681 w 494443"/>
                <a:gd name="connsiteY1" fmla="*/ 2123513 h 2174219"/>
                <a:gd name="connsiteX2" fmla="*/ 443389 w 494443"/>
                <a:gd name="connsiteY2" fmla="*/ 2171042 h 2174219"/>
                <a:gd name="connsiteX3" fmla="*/ 58103 w 494443"/>
                <a:gd name="connsiteY3" fmla="*/ 2172567 h 2174219"/>
                <a:gd name="connsiteX4" fmla="*/ 6954 w 494443"/>
                <a:gd name="connsiteY4" fmla="*/ 2122656 h 2174219"/>
                <a:gd name="connsiteX5" fmla="*/ 0 w 494443"/>
                <a:gd name="connsiteY5" fmla="*/ 136217 h 2174219"/>
                <a:gd name="connsiteX6" fmla="*/ 7049 w 494443"/>
                <a:gd name="connsiteY6" fmla="*/ 43443 h 2174219"/>
                <a:gd name="connsiteX7" fmla="*/ 49721 w 494443"/>
                <a:gd name="connsiteY7" fmla="*/ 9 h 2174219"/>
                <a:gd name="connsiteX8" fmla="*/ 494443 w 494443"/>
                <a:gd name="connsiteY8" fmla="*/ 1247 h 217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443" h="2174219">
                  <a:moveTo>
                    <a:pt x="494443" y="1247"/>
                  </a:moveTo>
                  <a:cubicBezTo>
                    <a:pt x="493490" y="20202"/>
                    <a:pt x="491586" y="1435046"/>
                    <a:pt x="491681" y="2123513"/>
                  </a:cubicBezTo>
                  <a:cubicBezTo>
                    <a:pt x="491681" y="2193331"/>
                    <a:pt x="477298" y="2170566"/>
                    <a:pt x="443389" y="2171042"/>
                  </a:cubicBezTo>
                  <a:cubicBezTo>
                    <a:pt x="314992" y="2172852"/>
                    <a:pt x="186500" y="2170376"/>
                    <a:pt x="58103" y="2172567"/>
                  </a:cubicBezTo>
                  <a:cubicBezTo>
                    <a:pt x="19336" y="2173233"/>
                    <a:pt x="6668" y="2163137"/>
                    <a:pt x="6954" y="2122656"/>
                  </a:cubicBezTo>
                  <a:cubicBezTo>
                    <a:pt x="8097" y="1932536"/>
                    <a:pt x="13050" y="171650"/>
                    <a:pt x="0" y="136217"/>
                  </a:cubicBezTo>
                  <a:cubicBezTo>
                    <a:pt x="15907" y="106403"/>
                    <a:pt x="7620" y="74209"/>
                    <a:pt x="7049" y="43443"/>
                  </a:cubicBezTo>
                  <a:cubicBezTo>
                    <a:pt x="6478" y="11058"/>
                    <a:pt x="16003" y="-372"/>
                    <a:pt x="49721" y="9"/>
                  </a:cubicBezTo>
                  <a:cubicBezTo>
                    <a:pt x="197930" y="1819"/>
                    <a:pt x="346139" y="1152"/>
                    <a:pt x="494443" y="1247"/>
                  </a:cubicBezTo>
                  <a:close/>
                </a:path>
              </a:pathLst>
            </a:custGeom>
            <a:solidFill>
              <a:srgbClr val="97DC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9827FF9B-48EF-4DE2-852D-0B6E3A21F036}"/>
                </a:ext>
              </a:extLst>
            </p:cNvPr>
            <p:cNvSpPr/>
            <p:nvPr/>
          </p:nvSpPr>
          <p:spPr>
            <a:xfrm>
              <a:off x="1959483" y="4292207"/>
              <a:ext cx="647386" cy="439146"/>
            </a:xfrm>
            <a:custGeom>
              <a:avLst/>
              <a:gdLst>
                <a:gd name="connsiteX0" fmla="*/ 0 w 647386"/>
                <a:gd name="connsiteY0" fmla="*/ 109867 h 439146"/>
                <a:gd name="connsiteX1" fmla="*/ 327851 w 647386"/>
                <a:gd name="connsiteY1" fmla="*/ 24713 h 439146"/>
                <a:gd name="connsiteX2" fmla="*/ 632841 w 647386"/>
                <a:gd name="connsiteY2" fmla="*/ 210641 h 439146"/>
                <a:gd name="connsiteX3" fmla="*/ 641223 w 647386"/>
                <a:gd name="connsiteY3" fmla="*/ 261029 h 439146"/>
                <a:gd name="connsiteX4" fmla="*/ 565118 w 647386"/>
                <a:gd name="connsiteY4" fmla="*/ 439146 h 439146"/>
                <a:gd name="connsiteX5" fmla="*/ 0 w 647386"/>
                <a:gd name="connsiteY5" fmla="*/ 109867 h 43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386" h="439146">
                  <a:moveTo>
                    <a:pt x="0" y="109867"/>
                  </a:moveTo>
                  <a:cubicBezTo>
                    <a:pt x="88868" y="-9100"/>
                    <a:pt x="188023" y="-21007"/>
                    <a:pt x="327851" y="24713"/>
                  </a:cubicBezTo>
                  <a:cubicBezTo>
                    <a:pt x="443484" y="62432"/>
                    <a:pt x="538353" y="136727"/>
                    <a:pt x="632841" y="210641"/>
                  </a:cubicBezTo>
                  <a:cubicBezTo>
                    <a:pt x="651701" y="225405"/>
                    <a:pt x="649605" y="241788"/>
                    <a:pt x="641223" y="261029"/>
                  </a:cubicBezTo>
                  <a:cubicBezTo>
                    <a:pt x="615505" y="320274"/>
                    <a:pt x="590455" y="379805"/>
                    <a:pt x="565118" y="439146"/>
                  </a:cubicBezTo>
                  <a:cubicBezTo>
                    <a:pt x="374809" y="332847"/>
                    <a:pt x="184595" y="226072"/>
                    <a:pt x="0" y="109867"/>
                  </a:cubicBezTo>
                  <a:close/>
                </a:path>
              </a:pathLst>
            </a:custGeom>
            <a:solidFill>
              <a:srgbClr val="F7BC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C357F800-D933-41E0-AC36-8BB882037899}"/>
                </a:ext>
              </a:extLst>
            </p:cNvPr>
            <p:cNvSpPr/>
            <p:nvPr/>
          </p:nvSpPr>
          <p:spPr>
            <a:xfrm>
              <a:off x="4901565" y="4123234"/>
              <a:ext cx="2394013" cy="468016"/>
            </a:xfrm>
            <a:custGeom>
              <a:avLst/>
              <a:gdLst>
                <a:gd name="connsiteX0" fmla="*/ 2394014 w 2394013"/>
                <a:gd name="connsiteY0" fmla="*/ 70909 h 468016"/>
                <a:gd name="connsiteX1" fmla="*/ 2119694 w 2394013"/>
                <a:gd name="connsiteY1" fmla="*/ 169112 h 468016"/>
                <a:gd name="connsiteX2" fmla="*/ 1546574 w 2394013"/>
                <a:gd name="connsiteY2" fmla="*/ 335513 h 468016"/>
                <a:gd name="connsiteX3" fmla="*/ 956977 w 2394013"/>
                <a:gd name="connsiteY3" fmla="*/ 445717 h 468016"/>
                <a:gd name="connsiteX4" fmla="*/ 631031 w 2394013"/>
                <a:gd name="connsiteY4" fmla="*/ 466577 h 468016"/>
                <a:gd name="connsiteX5" fmla="*/ 79343 w 2394013"/>
                <a:gd name="connsiteY5" fmla="*/ 353230 h 468016"/>
                <a:gd name="connsiteX6" fmla="*/ 54007 w 2394013"/>
                <a:gd name="connsiteY6" fmla="*/ 339990 h 468016"/>
                <a:gd name="connsiteX7" fmla="*/ 0 w 2394013"/>
                <a:gd name="connsiteY7" fmla="*/ 301985 h 468016"/>
                <a:gd name="connsiteX8" fmla="*/ 161449 w 2394013"/>
                <a:gd name="connsiteY8" fmla="*/ 344086 h 468016"/>
                <a:gd name="connsiteX9" fmla="*/ 634460 w 2394013"/>
                <a:gd name="connsiteY9" fmla="*/ 308176 h 468016"/>
                <a:gd name="connsiteX10" fmla="*/ 1129856 w 2394013"/>
                <a:gd name="connsiteY10" fmla="*/ 161587 h 468016"/>
                <a:gd name="connsiteX11" fmla="*/ 1504664 w 2394013"/>
                <a:gd name="connsiteY11" fmla="*/ 44715 h 468016"/>
                <a:gd name="connsiteX12" fmla="*/ 1785652 w 2394013"/>
                <a:gd name="connsiteY12" fmla="*/ 8806 h 468016"/>
                <a:gd name="connsiteX13" fmla="*/ 2084546 w 2394013"/>
                <a:gd name="connsiteY13" fmla="*/ 1757 h 468016"/>
                <a:gd name="connsiteX14" fmla="*/ 2358962 w 2394013"/>
                <a:gd name="connsiteY14" fmla="*/ 47858 h 468016"/>
                <a:gd name="connsiteX15" fmla="*/ 2394014 w 2394013"/>
                <a:gd name="connsiteY15" fmla="*/ 70909 h 46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94013" h="468016">
                  <a:moveTo>
                    <a:pt x="2394014" y="70909"/>
                  </a:moveTo>
                  <a:cubicBezTo>
                    <a:pt x="2299907" y="104818"/>
                    <a:pt x="2210753" y="139965"/>
                    <a:pt x="2119694" y="169112"/>
                  </a:cubicBezTo>
                  <a:cubicBezTo>
                    <a:pt x="1930241" y="229881"/>
                    <a:pt x="1739932" y="287793"/>
                    <a:pt x="1546574" y="335513"/>
                  </a:cubicBezTo>
                  <a:cubicBezTo>
                    <a:pt x="1352074" y="383519"/>
                    <a:pt x="1155668" y="422762"/>
                    <a:pt x="956977" y="445717"/>
                  </a:cubicBezTo>
                  <a:cubicBezTo>
                    <a:pt x="849249" y="458195"/>
                    <a:pt x="740092" y="472673"/>
                    <a:pt x="631031" y="466577"/>
                  </a:cubicBezTo>
                  <a:cubicBezTo>
                    <a:pt x="441865" y="455909"/>
                    <a:pt x="251460" y="447908"/>
                    <a:pt x="79343" y="353230"/>
                  </a:cubicBezTo>
                  <a:cubicBezTo>
                    <a:pt x="71056" y="348658"/>
                    <a:pt x="62103" y="344943"/>
                    <a:pt x="54007" y="339990"/>
                  </a:cubicBezTo>
                  <a:cubicBezTo>
                    <a:pt x="35433" y="328560"/>
                    <a:pt x="17145" y="316654"/>
                    <a:pt x="0" y="301985"/>
                  </a:cubicBezTo>
                  <a:cubicBezTo>
                    <a:pt x="54197" y="315701"/>
                    <a:pt x="105346" y="338085"/>
                    <a:pt x="161449" y="344086"/>
                  </a:cubicBezTo>
                  <a:cubicBezTo>
                    <a:pt x="321469" y="361421"/>
                    <a:pt x="477869" y="355992"/>
                    <a:pt x="634460" y="308176"/>
                  </a:cubicBezTo>
                  <a:cubicBezTo>
                    <a:pt x="799052" y="257884"/>
                    <a:pt x="964025" y="207783"/>
                    <a:pt x="1129856" y="161587"/>
                  </a:cubicBezTo>
                  <a:cubicBezTo>
                    <a:pt x="1256062" y="126440"/>
                    <a:pt x="1374362" y="66337"/>
                    <a:pt x="1504664" y="44715"/>
                  </a:cubicBezTo>
                  <a:cubicBezTo>
                    <a:pt x="1597914" y="29284"/>
                    <a:pt x="1691831" y="19569"/>
                    <a:pt x="1785652" y="8806"/>
                  </a:cubicBezTo>
                  <a:cubicBezTo>
                    <a:pt x="1885474" y="-2624"/>
                    <a:pt x="1985105" y="-434"/>
                    <a:pt x="2084546" y="1757"/>
                  </a:cubicBezTo>
                  <a:cubicBezTo>
                    <a:pt x="2177511" y="3853"/>
                    <a:pt x="2269617" y="19759"/>
                    <a:pt x="2358962" y="47858"/>
                  </a:cubicBezTo>
                  <a:cubicBezTo>
                    <a:pt x="2370963" y="51478"/>
                    <a:pt x="2382203" y="55573"/>
                    <a:pt x="2394014" y="70909"/>
                  </a:cubicBezTo>
                  <a:close/>
                </a:path>
              </a:pathLst>
            </a:custGeom>
            <a:solidFill>
              <a:srgbClr val="E69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0E911F98-392A-4EE1-9702-F446C8027D81}"/>
                </a:ext>
              </a:extLst>
            </p:cNvPr>
            <p:cNvSpPr/>
            <p:nvPr/>
          </p:nvSpPr>
          <p:spPr>
            <a:xfrm>
              <a:off x="4922564" y="3975611"/>
              <a:ext cx="431682" cy="425327"/>
            </a:xfrm>
            <a:custGeom>
              <a:avLst/>
              <a:gdLst>
                <a:gd name="connsiteX0" fmla="*/ 283324 w 431682"/>
                <a:gd name="connsiteY0" fmla="*/ 424271 h 425327"/>
                <a:gd name="connsiteX1" fmla="*/ 49295 w 431682"/>
                <a:gd name="connsiteY1" fmla="*/ 344738 h 425327"/>
                <a:gd name="connsiteX2" fmla="*/ 80441 w 431682"/>
                <a:gd name="connsiteY2" fmla="*/ 73466 h 425327"/>
                <a:gd name="connsiteX3" fmla="*/ 356476 w 431682"/>
                <a:gd name="connsiteY3" fmla="*/ 123 h 425327"/>
                <a:gd name="connsiteX4" fmla="*/ 374288 w 431682"/>
                <a:gd name="connsiteY4" fmla="*/ 27555 h 425327"/>
                <a:gd name="connsiteX5" fmla="*/ 419817 w 431682"/>
                <a:gd name="connsiteY5" fmla="*/ 307019 h 425327"/>
                <a:gd name="connsiteX6" fmla="*/ 421341 w 431682"/>
                <a:gd name="connsiteY6" fmla="*/ 335403 h 425327"/>
                <a:gd name="connsiteX7" fmla="*/ 349904 w 431682"/>
                <a:gd name="connsiteY7" fmla="*/ 423795 h 425327"/>
                <a:gd name="connsiteX8" fmla="*/ 283324 w 431682"/>
                <a:gd name="connsiteY8" fmla="*/ 424271 h 42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682" h="425327">
                  <a:moveTo>
                    <a:pt x="283324" y="424271"/>
                  </a:moveTo>
                  <a:cubicBezTo>
                    <a:pt x="195408" y="426938"/>
                    <a:pt x="113303" y="414842"/>
                    <a:pt x="49295" y="344738"/>
                  </a:cubicBezTo>
                  <a:cubicBezTo>
                    <a:pt x="-26715" y="261489"/>
                    <a:pt x="-13666" y="134807"/>
                    <a:pt x="80441" y="73466"/>
                  </a:cubicBezTo>
                  <a:cubicBezTo>
                    <a:pt x="164166" y="18887"/>
                    <a:pt x="260369" y="9077"/>
                    <a:pt x="356476" y="123"/>
                  </a:cubicBezTo>
                  <a:cubicBezTo>
                    <a:pt x="376574" y="-1687"/>
                    <a:pt x="372478" y="16887"/>
                    <a:pt x="374288" y="27555"/>
                  </a:cubicBezTo>
                  <a:cubicBezTo>
                    <a:pt x="390004" y="120614"/>
                    <a:pt x="404958" y="213769"/>
                    <a:pt x="419817" y="307019"/>
                  </a:cubicBezTo>
                  <a:cubicBezTo>
                    <a:pt x="421341" y="316353"/>
                    <a:pt x="419436" y="326259"/>
                    <a:pt x="421341" y="335403"/>
                  </a:cubicBezTo>
                  <a:cubicBezTo>
                    <a:pt x="437438" y="414651"/>
                    <a:pt x="447535" y="409603"/>
                    <a:pt x="349904" y="423795"/>
                  </a:cubicBezTo>
                  <a:cubicBezTo>
                    <a:pt x="328091" y="426938"/>
                    <a:pt x="305517" y="424271"/>
                    <a:pt x="283324" y="424271"/>
                  </a:cubicBezTo>
                  <a:close/>
                </a:path>
              </a:pathLst>
            </a:custGeom>
            <a:solidFill>
              <a:srgbClr val="F7BC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D897DA03-C284-4335-ACE5-57BD7BDB97AE}"/>
                </a:ext>
              </a:extLst>
            </p:cNvPr>
            <p:cNvSpPr/>
            <p:nvPr/>
          </p:nvSpPr>
          <p:spPr>
            <a:xfrm>
              <a:off x="8276653" y="3390900"/>
              <a:ext cx="495300" cy="2171700"/>
            </a:xfrm>
            <a:custGeom>
              <a:avLst/>
              <a:gdLst>
                <a:gd name="connsiteX0" fmla="*/ 495300 w 495300"/>
                <a:gd name="connsiteY0" fmla="*/ 2171700 h 2171700"/>
                <a:gd name="connsiteX1" fmla="*/ 36290 w 495300"/>
                <a:gd name="connsiteY1" fmla="*/ 2171700 h 2171700"/>
                <a:gd name="connsiteX2" fmla="*/ 0 w 495300"/>
                <a:gd name="connsiteY2" fmla="*/ 2135410 h 2171700"/>
                <a:gd name="connsiteX3" fmla="*/ 0 w 495300"/>
                <a:gd name="connsiteY3" fmla="*/ 36290 h 2171700"/>
                <a:gd name="connsiteX4" fmla="*/ 36290 w 495300"/>
                <a:gd name="connsiteY4" fmla="*/ 0 h 2171700"/>
                <a:gd name="connsiteX5" fmla="*/ 495300 w 495300"/>
                <a:gd name="connsiteY5" fmla="*/ 0 h 2171700"/>
                <a:gd name="connsiteX6" fmla="*/ 495300 w 495300"/>
                <a:gd name="connsiteY6" fmla="*/ 21717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2171700">
                  <a:moveTo>
                    <a:pt x="495300" y="2171700"/>
                  </a:moveTo>
                  <a:lnTo>
                    <a:pt x="36290" y="2171700"/>
                  </a:lnTo>
                  <a:cubicBezTo>
                    <a:pt x="16288" y="2171700"/>
                    <a:pt x="0" y="2155317"/>
                    <a:pt x="0" y="2135410"/>
                  </a:cubicBezTo>
                  <a:lnTo>
                    <a:pt x="0" y="36290"/>
                  </a:lnTo>
                  <a:cubicBezTo>
                    <a:pt x="0" y="16288"/>
                    <a:pt x="16383" y="0"/>
                    <a:pt x="36290" y="0"/>
                  </a:cubicBezTo>
                  <a:lnTo>
                    <a:pt x="495300" y="0"/>
                  </a:lnTo>
                  <a:lnTo>
                    <a:pt x="495300" y="217170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8435FFDE-BDA0-40BD-8500-530ED4FBA7DB}"/>
              </a:ext>
            </a:extLst>
          </p:cNvPr>
          <p:cNvGrpSpPr/>
          <p:nvPr/>
        </p:nvGrpSpPr>
        <p:grpSpPr>
          <a:xfrm>
            <a:off x="4606535" y="3476240"/>
            <a:ext cx="1813124" cy="1123769"/>
            <a:chOff x="5943994" y="3206649"/>
            <a:chExt cx="2260426" cy="1401006"/>
          </a:xfrm>
        </p:grpSpPr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ACEA004C-03C4-4B68-AE6C-DFFB642E0289}"/>
                </a:ext>
              </a:extLst>
            </p:cNvPr>
            <p:cNvSpPr/>
            <p:nvPr/>
          </p:nvSpPr>
          <p:spPr>
            <a:xfrm>
              <a:off x="6600832" y="3433624"/>
              <a:ext cx="1603588" cy="1174031"/>
            </a:xfrm>
            <a:custGeom>
              <a:avLst/>
              <a:gdLst>
                <a:gd name="connsiteX0" fmla="*/ 2082165 w 3119715"/>
                <a:gd name="connsiteY0" fmla="*/ 2172277 h 2284031"/>
                <a:gd name="connsiteX1" fmla="*/ 1956543 w 3119715"/>
                <a:gd name="connsiteY1" fmla="*/ 2277346 h 2284031"/>
                <a:gd name="connsiteX2" fmla="*/ 1810585 w 3119715"/>
                <a:gd name="connsiteY2" fmla="*/ 2261770 h 2284031"/>
                <a:gd name="connsiteX3" fmla="*/ 1710636 w 3119715"/>
                <a:gd name="connsiteY3" fmla="*/ 2215401 h 2284031"/>
                <a:gd name="connsiteX4" fmla="*/ 1563668 w 3119715"/>
                <a:gd name="connsiteY4" fmla="*/ 2139970 h 2284031"/>
                <a:gd name="connsiteX5" fmla="*/ 1117286 w 3119715"/>
                <a:gd name="connsiteY5" fmla="*/ 1934735 h 2284031"/>
                <a:gd name="connsiteX6" fmla="*/ 648980 w 3119715"/>
                <a:gd name="connsiteY6" fmla="*/ 1680318 h 2284031"/>
                <a:gd name="connsiteX7" fmla="*/ 417928 w 3119715"/>
                <a:gd name="connsiteY7" fmla="*/ 1464555 h 2284031"/>
                <a:gd name="connsiteX8" fmla="*/ 4934 w 3119715"/>
                <a:gd name="connsiteY8" fmla="*/ 1051199 h 2284031"/>
                <a:gd name="connsiteX9" fmla="*/ 5655 w 3119715"/>
                <a:gd name="connsiteY9" fmla="*/ 1016224 h 2284031"/>
                <a:gd name="connsiteX10" fmla="*/ 166612 w 3119715"/>
                <a:gd name="connsiteY10" fmla="*/ 547847 h 2284031"/>
                <a:gd name="connsiteX11" fmla="*/ 256538 w 3119715"/>
                <a:gd name="connsiteY11" fmla="*/ 286002 h 2284031"/>
                <a:gd name="connsiteX12" fmla="*/ 343723 w 3119715"/>
                <a:gd name="connsiteY12" fmla="*/ 32956 h 2284031"/>
                <a:gd name="connsiteX13" fmla="*/ 363843 w 3119715"/>
                <a:gd name="connsiteY13" fmla="*/ 0 h 2284031"/>
                <a:gd name="connsiteX14" fmla="*/ 843254 w 3119715"/>
                <a:gd name="connsiteY14" fmla="*/ 72979 h 2284031"/>
                <a:gd name="connsiteX15" fmla="*/ 1401773 w 3119715"/>
                <a:gd name="connsiteY15" fmla="*/ 157135 h 2284031"/>
                <a:gd name="connsiteX16" fmla="*/ 1805898 w 3119715"/>
                <a:gd name="connsiteY16" fmla="*/ 214682 h 2284031"/>
                <a:gd name="connsiteX17" fmla="*/ 2134159 w 3119715"/>
                <a:gd name="connsiteY17" fmla="*/ 369726 h 2284031"/>
                <a:gd name="connsiteX18" fmla="*/ 2673208 w 3119715"/>
                <a:gd name="connsiteY18" fmla="*/ 879064 h 2284031"/>
                <a:gd name="connsiteX19" fmla="*/ 2875919 w 3119715"/>
                <a:gd name="connsiteY19" fmla="*/ 1118049 h 2284031"/>
                <a:gd name="connsiteX20" fmla="*/ 2977383 w 3119715"/>
                <a:gd name="connsiteY20" fmla="*/ 1334534 h 2284031"/>
                <a:gd name="connsiteX21" fmla="*/ 3112596 w 3119715"/>
                <a:gd name="connsiteY21" fmla="*/ 1693876 h 2284031"/>
                <a:gd name="connsiteX22" fmla="*/ 3083678 w 3119715"/>
                <a:gd name="connsiteY22" fmla="*/ 1758994 h 2284031"/>
                <a:gd name="connsiteX23" fmla="*/ 2910461 w 3119715"/>
                <a:gd name="connsiteY23" fmla="*/ 1723586 h 2284031"/>
                <a:gd name="connsiteX24" fmla="*/ 2821041 w 3119715"/>
                <a:gd name="connsiteY24" fmla="*/ 1626449 h 2284031"/>
                <a:gd name="connsiteX25" fmla="*/ 2807051 w 3119715"/>
                <a:gd name="connsiteY25" fmla="*/ 1618661 h 2284031"/>
                <a:gd name="connsiteX26" fmla="*/ 2790969 w 3119715"/>
                <a:gd name="connsiteY26" fmla="*/ 1599263 h 2284031"/>
                <a:gd name="connsiteX27" fmla="*/ 2668304 w 3119715"/>
                <a:gd name="connsiteY27" fmla="*/ 1408378 h 2284031"/>
                <a:gd name="connsiteX28" fmla="*/ 2660588 w 3119715"/>
                <a:gd name="connsiteY28" fmla="*/ 1398859 h 2284031"/>
                <a:gd name="connsiteX29" fmla="*/ 2500063 w 3119715"/>
                <a:gd name="connsiteY29" fmla="*/ 1225570 h 2284031"/>
                <a:gd name="connsiteX30" fmla="*/ 2093270 w 3119715"/>
                <a:gd name="connsiteY30" fmla="*/ 954207 h 2284031"/>
                <a:gd name="connsiteX31" fmla="*/ 2045748 w 3119715"/>
                <a:gd name="connsiteY31" fmla="*/ 933150 h 2284031"/>
                <a:gd name="connsiteX32" fmla="*/ 1657777 w 3119715"/>
                <a:gd name="connsiteY32" fmla="*/ 852022 h 2284031"/>
                <a:gd name="connsiteX33" fmla="*/ 1396365 w 3119715"/>
                <a:gd name="connsiteY33" fmla="*/ 893415 h 2284031"/>
                <a:gd name="connsiteX34" fmla="*/ 1203173 w 3119715"/>
                <a:gd name="connsiteY34" fmla="*/ 980961 h 2284031"/>
                <a:gd name="connsiteX35" fmla="*/ 1170938 w 3119715"/>
                <a:gd name="connsiteY35" fmla="*/ 1038435 h 2284031"/>
                <a:gd name="connsiteX36" fmla="*/ 1184351 w 3119715"/>
                <a:gd name="connsiteY36" fmla="*/ 1116823 h 2284031"/>
                <a:gd name="connsiteX37" fmla="*/ 1517588 w 3119715"/>
                <a:gd name="connsiteY37" fmla="*/ 1562340 h 2284031"/>
                <a:gd name="connsiteX38" fmla="*/ 2006734 w 3119715"/>
                <a:gd name="connsiteY38" fmla="*/ 1954710 h 2284031"/>
                <a:gd name="connsiteX39" fmla="*/ 2021950 w 3119715"/>
                <a:gd name="connsiteY39" fmla="*/ 1965023 h 2284031"/>
                <a:gd name="connsiteX40" fmla="*/ 2093631 w 3119715"/>
                <a:gd name="connsiteY40" fmla="*/ 2055381 h 2284031"/>
                <a:gd name="connsiteX41" fmla="*/ 2088078 w 3119715"/>
                <a:gd name="connsiteY41" fmla="*/ 2061294 h 2284031"/>
                <a:gd name="connsiteX42" fmla="*/ 2082165 w 3119715"/>
                <a:gd name="connsiteY42" fmla="*/ 2172277 h 2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9715" h="2284031">
                  <a:moveTo>
                    <a:pt x="2082165" y="2172277"/>
                  </a:moveTo>
                  <a:cubicBezTo>
                    <a:pt x="2052887" y="2222324"/>
                    <a:pt x="2015171" y="2261986"/>
                    <a:pt x="1956543" y="2277346"/>
                  </a:cubicBezTo>
                  <a:cubicBezTo>
                    <a:pt x="1905703" y="2290688"/>
                    <a:pt x="1857531" y="2283332"/>
                    <a:pt x="1810585" y="2261770"/>
                  </a:cubicBezTo>
                  <a:cubicBezTo>
                    <a:pt x="1777197" y="2246482"/>
                    <a:pt x="1745827" y="2226867"/>
                    <a:pt x="1710636" y="2215401"/>
                  </a:cubicBezTo>
                  <a:cubicBezTo>
                    <a:pt x="1665060" y="2183671"/>
                    <a:pt x="1613283" y="2163768"/>
                    <a:pt x="1563668" y="2139970"/>
                  </a:cubicBezTo>
                  <a:cubicBezTo>
                    <a:pt x="1415980" y="2069155"/>
                    <a:pt x="1270527" y="1992642"/>
                    <a:pt x="1117286" y="1934735"/>
                  </a:cubicBezTo>
                  <a:cubicBezTo>
                    <a:pt x="948972" y="1871131"/>
                    <a:pt x="795370" y="1783080"/>
                    <a:pt x="648980" y="1680318"/>
                  </a:cubicBezTo>
                  <a:cubicBezTo>
                    <a:pt x="561795" y="1619094"/>
                    <a:pt x="492421" y="1539120"/>
                    <a:pt x="417928" y="1464555"/>
                  </a:cubicBezTo>
                  <a:cubicBezTo>
                    <a:pt x="280263" y="1326818"/>
                    <a:pt x="142598" y="1189009"/>
                    <a:pt x="4934" y="1051199"/>
                  </a:cubicBezTo>
                  <a:cubicBezTo>
                    <a:pt x="-4513" y="1039373"/>
                    <a:pt x="1833" y="1027474"/>
                    <a:pt x="5655" y="1016224"/>
                  </a:cubicBezTo>
                  <a:cubicBezTo>
                    <a:pt x="58730" y="859882"/>
                    <a:pt x="112599" y="703828"/>
                    <a:pt x="166612" y="547847"/>
                  </a:cubicBezTo>
                  <a:cubicBezTo>
                    <a:pt x="196828" y="460661"/>
                    <a:pt x="226395" y="373188"/>
                    <a:pt x="256538" y="286002"/>
                  </a:cubicBezTo>
                  <a:cubicBezTo>
                    <a:pt x="285672" y="201702"/>
                    <a:pt x="315960" y="117761"/>
                    <a:pt x="343723" y="32956"/>
                  </a:cubicBezTo>
                  <a:cubicBezTo>
                    <a:pt x="347762" y="20624"/>
                    <a:pt x="349853" y="6490"/>
                    <a:pt x="363843" y="0"/>
                  </a:cubicBezTo>
                  <a:cubicBezTo>
                    <a:pt x="523647" y="24302"/>
                    <a:pt x="683450" y="48749"/>
                    <a:pt x="843254" y="72979"/>
                  </a:cubicBezTo>
                  <a:cubicBezTo>
                    <a:pt x="1029379" y="101175"/>
                    <a:pt x="1215504" y="129588"/>
                    <a:pt x="1401773" y="157135"/>
                  </a:cubicBezTo>
                  <a:cubicBezTo>
                    <a:pt x="1536410" y="177039"/>
                    <a:pt x="1671118" y="195933"/>
                    <a:pt x="1805898" y="214682"/>
                  </a:cubicBezTo>
                  <a:cubicBezTo>
                    <a:pt x="1931592" y="232134"/>
                    <a:pt x="2040267" y="284488"/>
                    <a:pt x="2134159" y="369726"/>
                  </a:cubicBezTo>
                  <a:cubicBezTo>
                    <a:pt x="2317255" y="535948"/>
                    <a:pt x="2502299" y="700151"/>
                    <a:pt x="2673208" y="879064"/>
                  </a:cubicBezTo>
                  <a:cubicBezTo>
                    <a:pt x="2745321" y="954495"/>
                    <a:pt x="2813397" y="1034181"/>
                    <a:pt x="2875919" y="1118049"/>
                  </a:cubicBezTo>
                  <a:cubicBezTo>
                    <a:pt x="2924307" y="1182951"/>
                    <a:pt x="2947167" y="1260689"/>
                    <a:pt x="2977383" y="1334534"/>
                  </a:cubicBezTo>
                  <a:cubicBezTo>
                    <a:pt x="3025843" y="1453016"/>
                    <a:pt x="3073654" y="1571787"/>
                    <a:pt x="3112596" y="1693876"/>
                  </a:cubicBezTo>
                  <a:cubicBezTo>
                    <a:pt x="3125864" y="1735341"/>
                    <a:pt x="3122908" y="1740966"/>
                    <a:pt x="3083678" y="1758994"/>
                  </a:cubicBezTo>
                  <a:cubicBezTo>
                    <a:pt x="3017334" y="1789426"/>
                    <a:pt x="2961734" y="1764547"/>
                    <a:pt x="2910461" y="1723586"/>
                  </a:cubicBezTo>
                  <a:cubicBezTo>
                    <a:pt x="2875919" y="1695967"/>
                    <a:pt x="2846929" y="1662506"/>
                    <a:pt x="2821041" y="1626449"/>
                  </a:cubicBezTo>
                  <a:cubicBezTo>
                    <a:pt x="2817939" y="1622123"/>
                    <a:pt x="2817507" y="1610729"/>
                    <a:pt x="2807051" y="1618661"/>
                  </a:cubicBezTo>
                  <a:cubicBezTo>
                    <a:pt x="2794647" y="1618084"/>
                    <a:pt x="2793133" y="1607484"/>
                    <a:pt x="2790969" y="1599263"/>
                  </a:cubicBezTo>
                  <a:cubicBezTo>
                    <a:pt x="2771066" y="1522029"/>
                    <a:pt x="2724697" y="1462030"/>
                    <a:pt x="2668304" y="1408378"/>
                  </a:cubicBezTo>
                  <a:cubicBezTo>
                    <a:pt x="2665347" y="1405566"/>
                    <a:pt x="2662824" y="1402320"/>
                    <a:pt x="2660588" y="1398859"/>
                  </a:cubicBezTo>
                  <a:cubicBezTo>
                    <a:pt x="2617824" y="1331216"/>
                    <a:pt x="2572393" y="1269415"/>
                    <a:pt x="2500063" y="1225570"/>
                  </a:cubicBezTo>
                  <a:cubicBezTo>
                    <a:pt x="2360740" y="1141125"/>
                    <a:pt x="2223940" y="1052065"/>
                    <a:pt x="2093270" y="954207"/>
                  </a:cubicBezTo>
                  <a:cubicBezTo>
                    <a:pt x="2078992" y="943462"/>
                    <a:pt x="2062550" y="937909"/>
                    <a:pt x="2045748" y="933150"/>
                  </a:cubicBezTo>
                  <a:cubicBezTo>
                    <a:pt x="1918251" y="897237"/>
                    <a:pt x="1789745" y="866445"/>
                    <a:pt x="1657777" y="852022"/>
                  </a:cubicBezTo>
                  <a:cubicBezTo>
                    <a:pt x="1566913" y="842070"/>
                    <a:pt x="1480377" y="859017"/>
                    <a:pt x="1396365" y="893415"/>
                  </a:cubicBezTo>
                  <a:cubicBezTo>
                    <a:pt x="1330886" y="920241"/>
                    <a:pt x="1264685" y="945193"/>
                    <a:pt x="1203173" y="980961"/>
                  </a:cubicBezTo>
                  <a:cubicBezTo>
                    <a:pt x="1179808" y="994590"/>
                    <a:pt x="1170577" y="1011970"/>
                    <a:pt x="1170938" y="1038435"/>
                  </a:cubicBezTo>
                  <a:cubicBezTo>
                    <a:pt x="1171299" y="1065550"/>
                    <a:pt x="1175409" y="1091583"/>
                    <a:pt x="1184351" y="1116823"/>
                  </a:cubicBezTo>
                  <a:cubicBezTo>
                    <a:pt x="1248965" y="1300063"/>
                    <a:pt x="1358145" y="1448978"/>
                    <a:pt x="1517588" y="1562340"/>
                  </a:cubicBezTo>
                  <a:cubicBezTo>
                    <a:pt x="1688136" y="1683563"/>
                    <a:pt x="1853277" y="1811998"/>
                    <a:pt x="2006734" y="1954710"/>
                  </a:cubicBezTo>
                  <a:cubicBezTo>
                    <a:pt x="2011277" y="1958965"/>
                    <a:pt x="2016325" y="1962426"/>
                    <a:pt x="2021950" y="1965023"/>
                  </a:cubicBezTo>
                  <a:cubicBezTo>
                    <a:pt x="2047983" y="1993435"/>
                    <a:pt x="2078487" y="2018314"/>
                    <a:pt x="2093631" y="2055381"/>
                  </a:cubicBezTo>
                  <a:cubicBezTo>
                    <a:pt x="2091684" y="2057400"/>
                    <a:pt x="2087646" y="2060429"/>
                    <a:pt x="2088078" y="2061294"/>
                  </a:cubicBezTo>
                  <a:cubicBezTo>
                    <a:pt x="2106323" y="2099514"/>
                    <a:pt x="2096011" y="2136004"/>
                    <a:pt x="2082165" y="2172277"/>
                  </a:cubicBezTo>
                  <a:close/>
                </a:path>
              </a:pathLst>
            </a:custGeom>
            <a:solidFill>
              <a:srgbClr val="F7A96B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DF9B9272-7FBE-4F30-9E15-4F12CF4CEEEF}"/>
                </a:ext>
              </a:extLst>
            </p:cNvPr>
            <p:cNvSpPr/>
            <p:nvPr/>
          </p:nvSpPr>
          <p:spPr>
            <a:xfrm>
              <a:off x="5943994" y="3206649"/>
              <a:ext cx="703568" cy="916752"/>
            </a:xfrm>
            <a:custGeom>
              <a:avLst/>
              <a:gdLst>
                <a:gd name="connsiteX0" fmla="*/ 921497 w 1368764"/>
                <a:gd name="connsiteY0" fmla="*/ 1587240 h 1783505"/>
                <a:gd name="connsiteX1" fmla="*/ 859119 w 1368764"/>
                <a:gd name="connsiteY1" fmla="*/ 1767019 h 1783505"/>
                <a:gd name="connsiteX2" fmla="*/ 830922 w 1368764"/>
                <a:gd name="connsiteY2" fmla="*/ 1780721 h 1783505"/>
                <a:gd name="connsiteX3" fmla="*/ 18203 w 1368764"/>
                <a:gd name="connsiteY3" fmla="*/ 1500848 h 1783505"/>
                <a:gd name="connsiteX4" fmla="*/ 3419 w 1368764"/>
                <a:gd name="connsiteY4" fmla="*/ 1468181 h 1783505"/>
                <a:gd name="connsiteX5" fmla="*/ 501580 w 1368764"/>
                <a:gd name="connsiteY5" fmla="*/ 19996 h 1783505"/>
                <a:gd name="connsiteX6" fmla="*/ 529920 w 1368764"/>
                <a:gd name="connsiteY6" fmla="*/ 2400 h 1783505"/>
                <a:gd name="connsiteX7" fmla="*/ 1359875 w 1368764"/>
                <a:gd name="connsiteY7" fmla="*/ 288908 h 1783505"/>
                <a:gd name="connsiteX8" fmla="*/ 1364995 w 1368764"/>
                <a:gd name="connsiteY8" fmla="*/ 292225 h 1783505"/>
                <a:gd name="connsiteX9" fmla="*/ 1362327 w 1368764"/>
                <a:gd name="connsiteY9" fmla="*/ 330589 h 1783505"/>
                <a:gd name="connsiteX10" fmla="*/ 1020509 w 1368764"/>
                <a:gd name="connsiteY10" fmla="*/ 1320709 h 1783505"/>
                <a:gd name="connsiteX11" fmla="*/ 941545 w 1368764"/>
                <a:gd name="connsiteY11" fmla="*/ 1550174 h 1783505"/>
                <a:gd name="connsiteX12" fmla="*/ 921497 w 1368764"/>
                <a:gd name="connsiteY12" fmla="*/ 1587240 h 178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8764" h="1783505">
                  <a:moveTo>
                    <a:pt x="921497" y="1587240"/>
                  </a:moveTo>
                  <a:cubicBezTo>
                    <a:pt x="900512" y="1647095"/>
                    <a:pt x="878806" y="1706660"/>
                    <a:pt x="859119" y="1767019"/>
                  </a:cubicBezTo>
                  <a:cubicBezTo>
                    <a:pt x="853422" y="1784399"/>
                    <a:pt x="846932" y="1786274"/>
                    <a:pt x="830922" y="1780721"/>
                  </a:cubicBezTo>
                  <a:cubicBezTo>
                    <a:pt x="560208" y="1686973"/>
                    <a:pt x="289350" y="1593370"/>
                    <a:pt x="18203" y="1500848"/>
                  </a:cubicBezTo>
                  <a:cubicBezTo>
                    <a:pt x="-2566" y="1493781"/>
                    <a:pt x="-2494" y="1485488"/>
                    <a:pt x="3419" y="1468181"/>
                  </a:cubicBezTo>
                  <a:cubicBezTo>
                    <a:pt x="169713" y="985525"/>
                    <a:pt x="335646" y="502724"/>
                    <a:pt x="501580" y="19996"/>
                  </a:cubicBezTo>
                  <a:cubicBezTo>
                    <a:pt x="506195" y="6655"/>
                    <a:pt x="507854" y="-5244"/>
                    <a:pt x="529920" y="2400"/>
                  </a:cubicBezTo>
                  <a:cubicBezTo>
                    <a:pt x="806332" y="98672"/>
                    <a:pt x="1083176" y="193574"/>
                    <a:pt x="1359875" y="288908"/>
                  </a:cubicBezTo>
                  <a:cubicBezTo>
                    <a:pt x="1361750" y="289557"/>
                    <a:pt x="1363337" y="291071"/>
                    <a:pt x="1364995" y="292225"/>
                  </a:cubicBezTo>
                  <a:cubicBezTo>
                    <a:pt x="1372856" y="305638"/>
                    <a:pt x="1366654" y="318258"/>
                    <a:pt x="1362327" y="330589"/>
                  </a:cubicBezTo>
                  <a:cubicBezTo>
                    <a:pt x="1246946" y="660148"/>
                    <a:pt x="1135386" y="991005"/>
                    <a:pt x="1020509" y="1320709"/>
                  </a:cubicBezTo>
                  <a:cubicBezTo>
                    <a:pt x="993899" y="1397077"/>
                    <a:pt x="969597" y="1474311"/>
                    <a:pt x="941545" y="1550174"/>
                  </a:cubicBezTo>
                  <a:cubicBezTo>
                    <a:pt x="936713" y="1563515"/>
                    <a:pt x="934838" y="1578515"/>
                    <a:pt x="921497" y="158724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0320AF69-37E1-467A-896B-BF7F590C921D}"/>
                </a:ext>
              </a:extLst>
            </p:cNvPr>
            <p:cNvSpPr/>
            <p:nvPr/>
          </p:nvSpPr>
          <p:spPr>
            <a:xfrm>
              <a:off x="6417659" y="3356894"/>
              <a:ext cx="377549" cy="715014"/>
            </a:xfrm>
            <a:custGeom>
              <a:avLst/>
              <a:gdLst>
                <a:gd name="connsiteX0" fmla="*/ 0 w 734507"/>
                <a:gd name="connsiteY0" fmla="*/ 1294943 h 1391031"/>
                <a:gd name="connsiteX1" fmla="*/ 253840 w 734507"/>
                <a:gd name="connsiteY1" fmla="*/ 554625 h 1391031"/>
                <a:gd name="connsiteX2" fmla="*/ 443571 w 734507"/>
                <a:gd name="connsiteY2" fmla="*/ 0 h 1391031"/>
                <a:gd name="connsiteX3" fmla="*/ 722001 w 734507"/>
                <a:gd name="connsiteY3" fmla="*/ 94685 h 1391031"/>
                <a:gd name="connsiteX4" fmla="*/ 731592 w 734507"/>
                <a:gd name="connsiteY4" fmla="*/ 117617 h 1391031"/>
                <a:gd name="connsiteX5" fmla="*/ 720342 w 734507"/>
                <a:gd name="connsiteY5" fmla="*/ 149347 h 1391031"/>
                <a:gd name="connsiteX6" fmla="*/ 368789 w 734507"/>
                <a:gd name="connsiteY6" fmla="*/ 1170980 h 1391031"/>
                <a:gd name="connsiteX7" fmla="*/ 361361 w 734507"/>
                <a:gd name="connsiteY7" fmla="*/ 1200619 h 1391031"/>
                <a:gd name="connsiteX8" fmla="*/ 301795 w 734507"/>
                <a:gd name="connsiteY8" fmla="*/ 1367129 h 1391031"/>
                <a:gd name="connsiteX9" fmla="*/ 262493 w 734507"/>
                <a:gd name="connsiteY9" fmla="*/ 1387321 h 1391031"/>
                <a:gd name="connsiteX10" fmla="*/ 0 w 734507"/>
                <a:gd name="connsiteY10" fmla="*/ 1294943 h 139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4507" h="1391031">
                  <a:moveTo>
                    <a:pt x="0" y="1294943"/>
                  </a:moveTo>
                  <a:cubicBezTo>
                    <a:pt x="84589" y="1048171"/>
                    <a:pt x="169323" y="801398"/>
                    <a:pt x="253840" y="554625"/>
                  </a:cubicBezTo>
                  <a:cubicBezTo>
                    <a:pt x="317155" y="369798"/>
                    <a:pt x="380327" y="184899"/>
                    <a:pt x="443571" y="0"/>
                  </a:cubicBezTo>
                  <a:cubicBezTo>
                    <a:pt x="536381" y="31586"/>
                    <a:pt x="629191" y="63244"/>
                    <a:pt x="722001" y="94685"/>
                  </a:cubicBezTo>
                  <a:cubicBezTo>
                    <a:pt x="734332" y="98868"/>
                    <a:pt x="737578" y="105358"/>
                    <a:pt x="731592" y="117617"/>
                  </a:cubicBezTo>
                  <a:cubicBezTo>
                    <a:pt x="726688" y="127641"/>
                    <a:pt x="724020" y="138747"/>
                    <a:pt x="720342" y="149347"/>
                  </a:cubicBezTo>
                  <a:cubicBezTo>
                    <a:pt x="603158" y="489867"/>
                    <a:pt x="485901" y="830388"/>
                    <a:pt x="368789" y="1170980"/>
                  </a:cubicBezTo>
                  <a:cubicBezTo>
                    <a:pt x="365472" y="1180571"/>
                    <a:pt x="363813" y="1190739"/>
                    <a:pt x="361361" y="1200619"/>
                  </a:cubicBezTo>
                  <a:cubicBezTo>
                    <a:pt x="337347" y="1254632"/>
                    <a:pt x="320112" y="1311097"/>
                    <a:pt x="301795" y="1367129"/>
                  </a:cubicBezTo>
                  <a:cubicBezTo>
                    <a:pt x="294368" y="1389773"/>
                    <a:pt x="286002" y="1395902"/>
                    <a:pt x="262493" y="1387321"/>
                  </a:cubicBezTo>
                  <a:cubicBezTo>
                    <a:pt x="175380" y="1355374"/>
                    <a:pt x="87546" y="1325519"/>
                    <a:pt x="0" y="1294943"/>
                  </a:cubicBezTo>
                  <a:close/>
                </a:path>
              </a:pathLst>
            </a:custGeom>
            <a:solidFill>
              <a:schemeClr val="accent3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F0E5D007-110A-4CBA-8C41-C043A32CC6E8}"/>
                </a:ext>
              </a:extLst>
            </p:cNvPr>
            <p:cNvSpPr/>
            <p:nvPr/>
          </p:nvSpPr>
          <p:spPr>
            <a:xfrm>
              <a:off x="7598978" y="4094709"/>
              <a:ext cx="452537" cy="453678"/>
            </a:xfrm>
            <a:custGeom>
              <a:avLst/>
              <a:gdLst>
                <a:gd name="connsiteX0" fmla="*/ 151779 w 880392"/>
                <a:gd name="connsiteY0" fmla="*/ 769339 h 882612"/>
                <a:gd name="connsiteX1" fmla="*/ 78512 w 880392"/>
                <a:gd name="connsiteY1" fmla="*/ 683307 h 882612"/>
                <a:gd name="connsiteX2" fmla="*/ 9932 w 880392"/>
                <a:gd name="connsiteY2" fmla="*/ 539080 h 882612"/>
                <a:gd name="connsiteX3" fmla="*/ 272497 w 880392"/>
                <a:gd name="connsiteY3" fmla="*/ 36448 h 882612"/>
                <a:gd name="connsiteX4" fmla="*/ 684987 w 880392"/>
                <a:gd name="connsiteY4" fmla="*/ 72361 h 882612"/>
                <a:gd name="connsiteX5" fmla="*/ 724433 w 880392"/>
                <a:gd name="connsiteY5" fmla="*/ 110725 h 882612"/>
                <a:gd name="connsiteX6" fmla="*/ 856906 w 880392"/>
                <a:gd name="connsiteY6" fmla="*/ 313437 h 882612"/>
                <a:gd name="connsiteX7" fmla="*/ 865199 w 880392"/>
                <a:gd name="connsiteY7" fmla="*/ 332619 h 882612"/>
                <a:gd name="connsiteX8" fmla="*/ 675973 w 880392"/>
                <a:gd name="connsiteY8" fmla="*/ 816140 h 882612"/>
                <a:gd name="connsiteX9" fmla="*/ 151779 w 880392"/>
                <a:gd name="connsiteY9" fmla="*/ 769339 h 88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0392" h="882612">
                  <a:moveTo>
                    <a:pt x="151779" y="769339"/>
                  </a:moveTo>
                  <a:cubicBezTo>
                    <a:pt x="127333" y="740637"/>
                    <a:pt x="102959" y="711936"/>
                    <a:pt x="78512" y="683307"/>
                  </a:cubicBezTo>
                  <a:cubicBezTo>
                    <a:pt x="32648" y="646241"/>
                    <a:pt x="20749" y="591434"/>
                    <a:pt x="9932" y="539080"/>
                  </a:cubicBezTo>
                  <a:cubicBezTo>
                    <a:pt x="-34129" y="325408"/>
                    <a:pt x="71084" y="120677"/>
                    <a:pt x="272497" y="36448"/>
                  </a:cubicBezTo>
                  <a:cubicBezTo>
                    <a:pt x="413840" y="-22685"/>
                    <a:pt x="553524" y="-9272"/>
                    <a:pt x="684987" y="72361"/>
                  </a:cubicBezTo>
                  <a:cubicBezTo>
                    <a:pt x="700924" y="82240"/>
                    <a:pt x="713616" y="95582"/>
                    <a:pt x="724433" y="110725"/>
                  </a:cubicBezTo>
                  <a:cubicBezTo>
                    <a:pt x="787028" y="166253"/>
                    <a:pt x="836354" y="230434"/>
                    <a:pt x="856906" y="313437"/>
                  </a:cubicBezTo>
                  <a:cubicBezTo>
                    <a:pt x="858564" y="320143"/>
                    <a:pt x="862386" y="326273"/>
                    <a:pt x="865199" y="332619"/>
                  </a:cubicBezTo>
                  <a:cubicBezTo>
                    <a:pt x="915895" y="516220"/>
                    <a:pt x="836425" y="719364"/>
                    <a:pt x="675973" y="816140"/>
                  </a:cubicBezTo>
                  <a:cubicBezTo>
                    <a:pt x="504342" y="919695"/>
                    <a:pt x="293266" y="900874"/>
                    <a:pt x="151779" y="769339"/>
                  </a:cubicBezTo>
                  <a:close/>
                </a:path>
              </a:pathLst>
            </a:custGeom>
            <a:solidFill>
              <a:srgbClr val="F58E3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368AEE63-658D-46CD-BA22-C80120863373}"/>
                </a:ext>
              </a:extLst>
            </p:cNvPr>
            <p:cNvSpPr/>
            <p:nvPr/>
          </p:nvSpPr>
          <p:spPr>
            <a:xfrm>
              <a:off x="7477092" y="4416311"/>
              <a:ext cx="156058" cy="150796"/>
            </a:xfrm>
            <a:custGeom>
              <a:avLst/>
              <a:gdLst>
                <a:gd name="connsiteX0" fmla="*/ 302655 w 303604"/>
                <a:gd name="connsiteY0" fmla="*/ 181319 h 293367"/>
                <a:gd name="connsiteX1" fmla="*/ 157562 w 303604"/>
                <a:gd name="connsiteY1" fmla="*/ 289345 h 293367"/>
                <a:gd name="connsiteX2" fmla="*/ 10955 w 303604"/>
                <a:gd name="connsiteY2" fmla="*/ 220837 h 293367"/>
                <a:gd name="connsiteX3" fmla="*/ 5547 w 303604"/>
                <a:gd name="connsiteY3" fmla="*/ 195309 h 293367"/>
                <a:gd name="connsiteX4" fmla="*/ 142563 w 303604"/>
                <a:gd name="connsiteY4" fmla="*/ 7525 h 293367"/>
                <a:gd name="connsiteX5" fmla="*/ 162971 w 303604"/>
                <a:gd name="connsiteY5" fmla="*/ 3703 h 293367"/>
                <a:gd name="connsiteX6" fmla="*/ 289674 w 303604"/>
                <a:gd name="connsiteY6" fmla="*/ 130118 h 293367"/>
                <a:gd name="connsiteX7" fmla="*/ 302655 w 303604"/>
                <a:gd name="connsiteY7" fmla="*/ 181319 h 29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604" h="293367">
                  <a:moveTo>
                    <a:pt x="302655" y="181319"/>
                  </a:moveTo>
                  <a:cubicBezTo>
                    <a:pt x="302438" y="256029"/>
                    <a:pt x="229676" y="308672"/>
                    <a:pt x="157562" y="289345"/>
                  </a:cubicBezTo>
                  <a:cubicBezTo>
                    <a:pt x="104919" y="275283"/>
                    <a:pt x="55954" y="252495"/>
                    <a:pt x="10955" y="220837"/>
                  </a:cubicBezTo>
                  <a:cubicBezTo>
                    <a:pt x="-1376" y="212184"/>
                    <a:pt x="-3467" y="207496"/>
                    <a:pt x="5547" y="195309"/>
                  </a:cubicBezTo>
                  <a:cubicBezTo>
                    <a:pt x="51699" y="133075"/>
                    <a:pt x="97347" y="70480"/>
                    <a:pt x="142563" y="7525"/>
                  </a:cubicBezTo>
                  <a:cubicBezTo>
                    <a:pt x="149197" y="-1705"/>
                    <a:pt x="155759" y="-1777"/>
                    <a:pt x="162971" y="3703"/>
                  </a:cubicBezTo>
                  <a:cubicBezTo>
                    <a:pt x="210998" y="39977"/>
                    <a:pt x="261189" y="74158"/>
                    <a:pt x="289674" y="130118"/>
                  </a:cubicBezTo>
                  <a:cubicBezTo>
                    <a:pt x="298761" y="147931"/>
                    <a:pt x="306332" y="165598"/>
                    <a:pt x="302655" y="181319"/>
                  </a:cubicBezTo>
                  <a:close/>
                </a:path>
              </a:pathLst>
            </a:custGeom>
            <a:solidFill>
              <a:srgbClr val="F7BC8F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F5B3E2B8-A482-4F0E-91D0-D8F0D2B8FBF9}"/>
                </a:ext>
              </a:extLst>
            </p:cNvPr>
            <p:cNvSpPr/>
            <p:nvPr/>
          </p:nvSpPr>
          <p:spPr>
            <a:xfrm>
              <a:off x="7648821" y="4150432"/>
              <a:ext cx="351358" cy="347275"/>
            </a:xfrm>
            <a:custGeom>
              <a:avLst/>
              <a:gdLst>
                <a:gd name="connsiteX0" fmla="*/ 683135 w 683552"/>
                <a:gd name="connsiteY0" fmla="*/ 336638 h 675609"/>
                <a:gd name="connsiteX1" fmla="*/ 342182 w 683552"/>
                <a:gd name="connsiteY1" fmla="*/ 675572 h 675609"/>
                <a:gd name="connsiteX2" fmla="*/ 3 w 683552"/>
                <a:gd name="connsiteY2" fmla="*/ 333826 h 675609"/>
                <a:gd name="connsiteX3" fmla="*/ 349033 w 683552"/>
                <a:gd name="connsiteY3" fmla="*/ 12 h 675609"/>
                <a:gd name="connsiteX4" fmla="*/ 683135 w 683552"/>
                <a:gd name="connsiteY4" fmla="*/ 336638 h 67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52" h="675609">
                  <a:moveTo>
                    <a:pt x="683135" y="336638"/>
                  </a:moveTo>
                  <a:cubicBezTo>
                    <a:pt x="692943" y="516345"/>
                    <a:pt x="528380" y="678456"/>
                    <a:pt x="342182" y="675572"/>
                  </a:cubicBezTo>
                  <a:cubicBezTo>
                    <a:pt x="157860" y="672687"/>
                    <a:pt x="941" y="510576"/>
                    <a:pt x="3" y="333826"/>
                  </a:cubicBezTo>
                  <a:cubicBezTo>
                    <a:pt x="-934" y="141931"/>
                    <a:pt x="187715" y="-1503"/>
                    <a:pt x="349033" y="12"/>
                  </a:cubicBezTo>
                  <a:cubicBezTo>
                    <a:pt x="528957" y="1815"/>
                    <a:pt x="692438" y="159455"/>
                    <a:pt x="683135" y="336638"/>
                  </a:cubicBezTo>
                  <a:close/>
                </a:path>
              </a:pathLst>
            </a:custGeom>
            <a:solidFill>
              <a:srgbClr val="F9BA3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05169632-060B-4E84-8901-5B08A1598500}"/>
                </a:ext>
              </a:extLst>
            </p:cNvPr>
            <p:cNvSpPr/>
            <p:nvPr/>
          </p:nvSpPr>
          <p:spPr>
            <a:xfrm>
              <a:off x="7677053" y="4185998"/>
              <a:ext cx="300852" cy="276463"/>
            </a:xfrm>
            <a:custGeom>
              <a:avLst/>
              <a:gdLst>
                <a:gd name="connsiteX0" fmla="*/ 259567 w 585296"/>
                <a:gd name="connsiteY0" fmla="*/ 696 h 537847"/>
                <a:gd name="connsiteX1" fmla="*/ 441582 w 585296"/>
                <a:gd name="connsiteY1" fmla="*/ 19518 h 537847"/>
                <a:gd name="connsiteX2" fmla="*/ 579030 w 585296"/>
                <a:gd name="connsiteY2" fmla="*/ 193456 h 537847"/>
                <a:gd name="connsiteX3" fmla="*/ 551050 w 585296"/>
                <a:gd name="connsiteY3" fmla="*/ 408282 h 537847"/>
                <a:gd name="connsiteX4" fmla="*/ 376896 w 585296"/>
                <a:gd name="connsiteY4" fmla="*/ 530154 h 537847"/>
                <a:gd name="connsiteX5" fmla="*/ 149882 w 585296"/>
                <a:gd name="connsiteY5" fmla="*/ 536933 h 537847"/>
                <a:gd name="connsiteX6" fmla="*/ 128825 w 585296"/>
                <a:gd name="connsiteY6" fmla="*/ 511837 h 537847"/>
                <a:gd name="connsiteX7" fmla="*/ 129402 w 585296"/>
                <a:gd name="connsiteY7" fmla="*/ 330256 h 537847"/>
                <a:gd name="connsiteX8" fmla="*/ 101350 w 585296"/>
                <a:gd name="connsiteY8" fmla="*/ 302420 h 537847"/>
                <a:gd name="connsiteX9" fmla="*/ 21304 w 585296"/>
                <a:gd name="connsiteY9" fmla="*/ 303069 h 537847"/>
                <a:gd name="connsiteX10" fmla="*/ 30 w 585296"/>
                <a:gd name="connsiteY10" fmla="*/ 275017 h 537847"/>
                <a:gd name="connsiteX11" fmla="*/ 21232 w 585296"/>
                <a:gd name="connsiteY11" fmla="*/ 246748 h 537847"/>
                <a:gd name="connsiteX12" fmla="*/ 85845 w 585296"/>
                <a:gd name="connsiteY12" fmla="*/ 246964 h 537847"/>
                <a:gd name="connsiteX13" fmla="*/ 128969 w 585296"/>
                <a:gd name="connsiteY13" fmla="*/ 205283 h 537847"/>
                <a:gd name="connsiteX14" fmla="*/ 128464 w 585296"/>
                <a:gd name="connsiteY14" fmla="*/ 29830 h 537847"/>
                <a:gd name="connsiteX15" fmla="*/ 157959 w 585296"/>
                <a:gd name="connsiteY15" fmla="*/ 120 h 537847"/>
                <a:gd name="connsiteX16" fmla="*/ 259567 w 585296"/>
                <a:gd name="connsiteY16" fmla="*/ 696 h 5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5296" h="537847">
                  <a:moveTo>
                    <a:pt x="259567" y="696"/>
                  </a:moveTo>
                  <a:cubicBezTo>
                    <a:pt x="320792" y="1346"/>
                    <a:pt x="382449" y="-4135"/>
                    <a:pt x="441582" y="19518"/>
                  </a:cubicBezTo>
                  <a:cubicBezTo>
                    <a:pt x="521195" y="51320"/>
                    <a:pt x="564535" y="110526"/>
                    <a:pt x="579030" y="193456"/>
                  </a:cubicBezTo>
                  <a:cubicBezTo>
                    <a:pt x="592083" y="268094"/>
                    <a:pt x="585665" y="339702"/>
                    <a:pt x="551050" y="408282"/>
                  </a:cubicBezTo>
                  <a:cubicBezTo>
                    <a:pt x="514705" y="480396"/>
                    <a:pt x="452399" y="515732"/>
                    <a:pt x="376896" y="530154"/>
                  </a:cubicBezTo>
                  <a:cubicBezTo>
                    <a:pt x="301825" y="544505"/>
                    <a:pt x="225529" y="533760"/>
                    <a:pt x="149882" y="536933"/>
                  </a:cubicBezTo>
                  <a:cubicBezTo>
                    <a:pt x="130339" y="537726"/>
                    <a:pt x="128681" y="526981"/>
                    <a:pt x="128825" y="511837"/>
                  </a:cubicBezTo>
                  <a:cubicBezTo>
                    <a:pt x="129186" y="451334"/>
                    <a:pt x="128176" y="390759"/>
                    <a:pt x="129402" y="330256"/>
                  </a:cubicBezTo>
                  <a:cubicBezTo>
                    <a:pt x="129835" y="308621"/>
                    <a:pt x="122840" y="301194"/>
                    <a:pt x="101350" y="302420"/>
                  </a:cubicBezTo>
                  <a:cubicBezTo>
                    <a:pt x="74740" y="303934"/>
                    <a:pt x="47986" y="301843"/>
                    <a:pt x="21304" y="303069"/>
                  </a:cubicBezTo>
                  <a:cubicBezTo>
                    <a:pt x="-1196" y="304150"/>
                    <a:pt x="-42" y="290088"/>
                    <a:pt x="30" y="275017"/>
                  </a:cubicBezTo>
                  <a:cubicBezTo>
                    <a:pt x="102" y="260089"/>
                    <a:pt x="-1412" y="245594"/>
                    <a:pt x="21232" y="246748"/>
                  </a:cubicBezTo>
                  <a:cubicBezTo>
                    <a:pt x="42721" y="247902"/>
                    <a:pt x="64356" y="246964"/>
                    <a:pt x="85845" y="246964"/>
                  </a:cubicBezTo>
                  <a:cubicBezTo>
                    <a:pt x="128897" y="246892"/>
                    <a:pt x="128897" y="246892"/>
                    <a:pt x="128969" y="205283"/>
                  </a:cubicBezTo>
                  <a:cubicBezTo>
                    <a:pt x="128969" y="146799"/>
                    <a:pt x="129907" y="88315"/>
                    <a:pt x="128464" y="29830"/>
                  </a:cubicBezTo>
                  <a:cubicBezTo>
                    <a:pt x="127888" y="6971"/>
                    <a:pt x="134738" y="-1106"/>
                    <a:pt x="157959" y="120"/>
                  </a:cubicBezTo>
                  <a:cubicBezTo>
                    <a:pt x="191780" y="1995"/>
                    <a:pt x="225674" y="696"/>
                    <a:pt x="259567" y="696"/>
                  </a:cubicBezTo>
                  <a:close/>
                </a:path>
              </a:pathLst>
            </a:custGeom>
            <a:solidFill>
              <a:srgbClr val="DE821B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31EDEE9E-EEAD-4800-8356-22A4611603F6}"/>
                </a:ext>
              </a:extLst>
            </p:cNvPr>
            <p:cNvSpPr/>
            <p:nvPr/>
          </p:nvSpPr>
          <p:spPr>
            <a:xfrm>
              <a:off x="7816283" y="4245922"/>
              <a:ext cx="82484" cy="155576"/>
            </a:xfrm>
            <a:custGeom>
              <a:avLst/>
              <a:gdLst>
                <a:gd name="connsiteX0" fmla="*/ 160259 w 160470"/>
                <a:gd name="connsiteY0" fmla="*/ 148415 h 302666"/>
                <a:gd name="connsiteX1" fmla="*/ 120452 w 160470"/>
                <a:gd name="connsiteY1" fmla="*/ 272378 h 302666"/>
                <a:gd name="connsiteX2" fmla="*/ 14301 w 160470"/>
                <a:gd name="connsiteY2" fmla="*/ 302665 h 302666"/>
                <a:gd name="connsiteX3" fmla="*/ 167 w 160470"/>
                <a:gd name="connsiteY3" fmla="*/ 283699 h 302666"/>
                <a:gd name="connsiteX4" fmla="*/ 167 w 160470"/>
                <a:gd name="connsiteY4" fmla="*/ 228316 h 302666"/>
                <a:gd name="connsiteX5" fmla="*/ 40622 w 160470"/>
                <a:gd name="connsiteY5" fmla="*/ 186923 h 302666"/>
                <a:gd name="connsiteX6" fmla="*/ 74516 w 160470"/>
                <a:gd name="connsiteY6" fmla="*/ 149208 h 302666"/>
                <a:gd name="connsiteX7" fmla="*/ 53242 w 160470"/>
                <a:gd name="connsiteY7" fmla="*/ 130386 h 302666"/>
                <a:gd name="connsiteX8" fmla="*/ 22522 w 160470"/>
                <a:gd name="connsiteY8" fmla="*/ 130530 h 302666"/>
                <a:gd name="connsiteX9" fmla="*/ 22 w 160470"/>
                <a:gd name="connsiteY9" fmla="*/ 109978 h 302666"/>
                <a:gd name="connsiteX10" fmla="*/ 94 w 160470"/>
                <a:gd name="connsiteY10" fmla="*/ 20773 h 302666"/>
                <a:gd name="connsiteX11" fmla="*/ 20286 w 160470"/>
                <a:gd name="connsiteY11" fmla="*/ 870 h 302666"/>
                <a:gd name="connsiteX12" fmla="*/ 160331 w 160470"/>
                <a:gd name="connsiteY12" fmla="*/ 129953 h 302666"/>
                <a:gd name="connsiteX13" fmla="*/ 160259 w 160470"/>
                <a:gd name="connsiteY13" fmla="*/ 148415 h 3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70" h="302666">
                  <a:moveTo>
                    <a:pt x="160259" y="148415"/>
                  </a:moveTo>
                  <a:cubicBezTo>
                    <a:pt x="161557" y="194423"/>
                    <a:pt x="157879" y="238484"/>
                    <a:pt x="120452" y="272378"/>
                  </a:cubicBezTo>
                  <a:cubicBezTo>
                    <a:pt x="89804" y="300141"/>
                    <a:pt x="52449" y="302377"/>
                    <a:pt x="14301" y="302665"/>
                  </a:cubicBezTo>
                  <a:cubicBezTo>
                    <a:pt x="1176" y="302809"/>
                    <a:pt x="167" y="293579"/>
                    <a:pt x="167" y="283699"/>
                  </a:cubicBezTo>
                  <a:cubicBezTo>
                    <a:pt x="167" y="265238"/>
                    <a:pt x="167" y="246777"/>
                    <a:pt x="167" y="228316"/>
                  </a:cubicBezTo>
                  <a:cubicBezTo>
                    <a:pt x="167" y="186346"/>
                    <a:pt x="311" y="183966"/>
                    <a:pt x="40622" y="186923"/>
                  </a:cubicBezTo>
                  <a:cubicBezTo>
                    <a:pt x="72425" y="189231"/>
                    <a:pt x="76319" y="174664"/>
                    <a:pt x="74516" y="149208"/>
                  </a:cubicBezTo>
                  <a:cubicBezTo>
                    <a:pt x="73434" y="134064"/>
                    <a:pt x="66800" y="129665"/>
                    <a:pt x="53242" y="130386"/>
                  </a:cubicBezTo>
                  <a:cubicBezTo>
                    <a:pt x="43002" y="130891"/>
                    <a:pt x="32690" y="129953"/>
                    <a:pt x="22522" y="130530"/>
                  </a:cubicBezTo>
                  <a:cubicBezTo>
                    <a:pt x="7594" y="131396"/>
                    <a:pt x="-482" y="126925"/>
                    <a:pt x="22" y="109978"/>
                  </a:cubicBezTo>
                  <a:cubicBezTo>
                    <a:pt x="888" y="80267"/>
                    <a:pt x="672" y="50484"/>
                    <a:pt x="94" y="20773"/>
                  </a:cubicBezTo>
                  <a:cubicBezTo>
                    <a:pt x="-194" y="6134"/>
                    <a:pt x="6296" y="2024"/>
                    <a:pt x="20286" y="870"/>
                  </a:cubicBezTo>
                  <a:cubicBezTo>
                    <a:pt x="114971" y="-6630"/>
                    <a:pt x="159682" y="34186"/>
                    <a:pt x="160331" y="129953"/>
                  </a:cubicBezTo>
                  <a:cubicBezTo>
                    <a:pt x="160331" y="136155"/>
                    <a:pt x="160331" y="142285"/>
                    <a:pt x="160259" y="148415"/>
                  </a:cubicBezTo>
                  <a:close/>
                </a:path>
              </a:pathLst>
            </a:custGeom>
            <a:solidFill>
              <a:srgbClr val="F9BA3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9CA4FE0D-3AC5-4B06-90E1-6594B2ECA553}"/>
              </a:ext>
            </a:extLst>
          </p:cNvPr>
          <p:cNvSpPr txBox="1"/>
          <p:nvPr/>
        </p:nvSpPr>
        <p:spPr>
          <a:xfrm>
            <a:off x="4772510" y="2134541"/>
            <a:ext cx="2646978" cy="1241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4367</Words>
  <Application>Microsoft Office PowerPoint</Application>
  <PresentationFormat>와이드스크린</PresentationFormat>
  <Paragraphs>595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77</cp:revision>
  <dcterms:created xsi:type="dcterms:W3CDTF">2020-01-20T05:08:25Z</dcterms:created>
  <dcterms:modified xsi:type="dcterms:W3CDTF">2025-11-17T16:43:53Z</dcterms:modified>
</cp:coreProperties>
</file>